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3" r:id="rId4"/>
  </p:sldMasterIdLst>
  <p:notesMasterIdLst>
    <p:notesMasterId r:id="rId15"/>
  </p:notesMasterIdLst>
  <p:sldIdLst>
    <p:sldId id="292" r:id="rId5"/>
    <p:sldId id="294" r:id="rId6"/>
    <p:sldId id="295" r:id="rId7"/>
    <p:sldId id="296" r:id="rId8"/>
    <p:sldId id="297" r:id="rId9"/>
    <p:sldId id="298" r:id="rId10"/>
    <p:sldId id="299" r:id="rId11"/>
    <p:sldId id="301" r:id="rId12"/>
    <p:sldId id="302" r:id="rId13"/>
    <p:sldId id="27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2D52"/>
    <a:srgbClr val="A12068"/>
    <a:srgbClr val="F6861F"/>
    <a:srgbClr val="615D5D"/>
    <a:srgbClr val="588300"/>
    <a:srgbClr val="000000"/>
    <a:srgbClr val="055A52"/>
    <a:srgbClr val="007687"/>
    <a:srgbClr val="FFFFFF"/>
    <a:srgbClr val="333F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76" autoAdjust="0"/>
    <p:restoredTop sz="74383" autoAdjust="0"/>
  </p:normalViewPr>
  <p:slideViewPr>
    <p:cSldViewPr snapToGrid="0" snapToObjects="1">
      <p:cViewPr varScale="1">
        <p:scale>
          <a:sx n="85" d="100"/>
          <a:sy n="85" d="100"/>
        </p:scale>
        <p:origin x="14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E6B6B4-2810-F44D-B880-F9A24551D20B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1935B0-97A0-DF44-A808-A12F2F455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238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1F030-F1F0-BF35-5591-A187CBB5E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4E2D35-39BE-72FA-8EC4-24B3B673DD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C23091-AEA3-2048-F865-95E0B239CF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In January 2024 the Department of Education entered into an enforceable undertaking with </a:t>
            </a:r>
            <a:r>
              <a:rPr lang="en-AU" b="0" i="0" dirty="0">
                <a:solidFill>
                  <a:srgbClr val="202020"/>
                </a:solidFill>
                <a:effectLst/>
                <a:latin typeface="Open Sans" panose="020B0606030504020204" pitchFamily="34" charset="0"/>
              </a:rPr>
              <a:t>Queensland's work health and safety regulator</a:t>
            </a:r>
            <a:r>
              <a:rPr lang="en-AU" sz="12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. </a:t>
            </a:r>
          </a:p>
          <a:p>
            <a:r>
              <a:rPr lang="en-AU" sz="12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Under the enforceable undertaking, a sample of Central Queensland schools completed a Safety Capability Survey in collaboration with the Office of Industrial Relations. </a:t>
            </a:r>
          </a:p>
          <a:p>
            <a:r>
              <a:rPr lang="en-AU" sz="12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It was an enforceable undertaking commitment that the results of these initial Safety Capability Surveys subsequently inform the development of Health, Safety and Wellbeing </a:t>
            </a:r>
            <a:r>
              <a:rPr lang="en-AU" sz="12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Training Awareness Packages </a:t>
            </a:r>
            <a:r>
              <a:rPr lang="en-AU" sz="1200" b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to address any gaps identified. </a:t>
            </a:r>
          </a:p>
          <a:p>
            <a:r>
              <a:rPr lang="en-AU" sz="1200" b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This resulted in slides on the ‘rehabilitation and return to work process’ being distributed within Health, Safety and Wellbeing </a:t>
            </a:r>
            <a:r>
              <a:rPr lang="en-AU" sz="12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Committee Packs </a:t>
            </a:r>
            <a:r>
              <a:rPr lang="en-AU" sz="1200" b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for presentation at Term 4 2024 HSWC meetings. </a:t>
            </a:r>
          </a:p>
          <a:p>
            <a:r>
              <a:rPr lang="en-AU" sz="12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In consultation with Principals from the sample group, these slides have been repackaged with some additional material, and published under the title </a:t>
            </a:r>
            <a:r>
              <a:rPr lang="en-AU" sz="12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HSW Training Awareness Package 2024 - The Rehabilitation and Return to Work Process</a:t>
            </a:r>
            <a:r>
              <a:rPr lang="en-AU" sz="12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3715E9-0C67-5911-5FA4-DB4B1D462D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935B0-97A0-DF44-A808-A12F2F4558D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958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/>
              <a:t>Workplace rehabilitation is a process for assisting injured or ill staff during their recovery to achieve an early, safe and sustained return to meaningful and productive 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935B0-97A0-DF44-A808-A12F2F4558D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813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en-AU" sz="1200" dirty="0">
                <a:solidFill>
                  <a:srgbClr val="0082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</a:t>
            </a:r>
            <a:r>
              <a:rPr lang="en-AU" sz="1200" b="1" dirty="0">
                <a:solidFill>
                  <a:srgbClr val="0082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Rehabilitation and Return to Work Coordinator </a:t>
            </a:r>
            <a:r>
              <a:rPr lang="en-AU" sz="1200" dirty="0">
                <a:solidFill>
                  <a:srgbClr val="0082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 all the information and training you need, and can </a:t>
            </a:r>
            <a:r>
              <a:rPr lang="en-AU" sz="1200" b="1" dirty="0">
                <a:solidFill>
                  <a:srgbClr val="0082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 you </a:t>
            </a:r>
            <a:r>
              <a:rPr lang="en-AU" sz="1200" dirty="0">
                <a:solidFill>
                  <a:srgbClr val="0082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 the entire rehabilitation process.</a:t>
            </a:r>
          </a:p>
          <a:p>
            <a:pPr algn="l">
              <a:buFont typeface="Arial" panose="020B0604020202020204" pitchFamily="34" charset="0"/>
              <a:buNone/>
            </a:pPr>
            <a:endParaRPr lang="en-AU" sz="1200" b="0" i="0" dirty="0">
              <a:solidFill>
                <a:srgbClr val="00828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None/>
            </a:pPr>
            <a:r>
              <a:rPr lang="en-AU" b="0" i="0" dirty="0">
                <a:solidFill>
                  <a:srgbClr val="202020"/>
                </a:solidFill>
                <a:effectLst/>
                <a:latin typeface="Nunito Sans" pitchFamily="2" charset="0"/>
              </a:rPr>
              <a:t>If impacted, obtain a </a:t>
            </a:r>
            <a:r>
              <a:rPr lang="en-AU" b="1" i="0" dirty="0">
                <a:solidFill>
                  <a:srgbClr val="202020"/>
                </a:solidFill>
                <a:effectLst/>
                <a:latin typeface="Nunito Sans" pitchFamily="2" charset="0"/>
              </a:rPr>
              <a:t>work capacity certificate </a:t>
            </a:r>
            <a:r>
              <a:rPr lang="en-AU" b="0" i="0" dirty="0">
                <a:solidFill>
                  <a:srgbClr val="202020"/>
                </a:solidFill>
                <a:effectLst/>
                <a:latin typeface="Nunito Sans" pitchFamily="2" charset="0"/>
              </a:rPr>
              <a:t>from your treating doctor and forward a copy to your supervisor or RRTWC as soon as possible. 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en-AU" b="0" i="0" dirty="0">
                <a:solidFill>
                  <a:srgbClr val="202020"/>
                </a:solidFill>
                <a:effectLst/>
                <a:latin typeface="Nunito Sans" pitchFamily="2" charset="0"/>
              </a:rPr>
              <a:t>A work capacity certificate contains more information than a standard </a:t>
            </a:r>
            <a:r>
              <a:rPr lang="en-AU" b="1" i="0" dirty="0">
                <a:solidFill>
                  <a:srgbClr val="202020"/>
                </a:solidFill>
                <a:effectLst/>
                <a:latin typeface="Nunito Sans" pitchFamily="2" charset="0"/>
              </a:rPr>
              <a:t>medical certificate</a:t>
            </a:r>
            <a:r>
              <a:rPr lang="en-AU" b="0" i="0" dirty="0">
                <a:solidFill>
                  <a:srgbClr val="202020"/>
                </a:solidFill>
                <a:effectLst/>
                <a:latin typeface="Nunito Sans" pitchFamily="2" charset="0"/>
              </a:rPr>
              <a:t>,</a:t>
            </a:r>
            <a:r>
              <a:rPr lang="en-AU" b="1" i="0" dirty="0">
                <a:solidFill>
                  <a:srgbClr val="202020"/>
                </a:solidFill>
                <a:effectLst/>
                <a:latin typeface="Nunito Sans" pitchFamily="2" charset="0"/>
              </a:rPr>
              <a:t> </a:t>
            </a:r>
            <a:r>
              <a:rPr lang="en-AU" b="0" i="0" dirty="0">
                <a:solidFill>
                  <a:srgbClr val="202020"/>
                </a:solidFill>
                <a:effectLst/>
                <a:latin typeface="Nunito Sans" pitchFamily="2" charset="0"/>
              </a:rPr>
              <a:t>including any </a:t>
            </a:r>
            <a:r>
              <a:rPr lang="en-AU" b="1" i="0" dirty="0">
                <a:solidFill>
                  <a:srgbClr val="202020"/>
                </a:solidFill>
                <a:effectLst/>
                <a:latin typeface="Nunito Sans" pitchFamily="2" charset="0"/>
              </a:rPr>
              <a:t>restrictions</a:t>
            </a:r>
            <a:r>
              <a:rPr lang="en-AU" b="0" i="0" dirty="0">
                <a:solidFill>
                  <a:srgbClr val="202020"/>
                </a:solidFill>
                <a:effectLst/>
                <a:latin typeface="Nunito Sans" pitchFamily="2" charset="0"/>
              </a:rPr>
              <a:t> you may have in completing certain tasks or functions, </a:t>
            </a:r>
            <a:br>
              <a:rPr lang="en-AU" b="0" i="0" dirty="0">
                <a:solidFill>
                  <a:srgbClr val="202020"/>
                </a:solidFill>
                <a:effectLst/>
                <a:latin typeface="Nunito Sans" pitchFamily="2" charset="0"/>
              </a:rPr>
            </a:br>
            <a:r>
              <a:rPr lang="en-AU" b="0" i="0" dirty="0">
                <a:solidFill>
                  <a:srgbClr val="202020"/>
                </a:solidFill>
                <a:effectLst/>
                <a:latin typeface="Nunito Sans" pitchFamily="2" charset="0"/>
              </a:rPr>
              <a:t>and any workplace </a:t>
            </a:r>
            <a:r>
              <a:rPr lang="en-AU" b="1" i="0" dirty="0">
                <a:solidFill>
                  <a:srgbClr val="202020"/>
                </a:solidFill>
                <a:effectLst/>
                <a:latin typeface="Nunito Sans" pitchFamily="2" charset="0"/>
              </a:rPr>
              <a:t>modifications</a:t>
            </a:r>
            <a:r>
              <a:rPr lang="en-AU" b="0" i="0" dirty="0">
                <a:solidFill>
                  <a:srgbClr val="202020"/>
                </a:solidFill>
                <a:effectLst/>
                <a:latin typeface="Nunito Sans" pitchFamily="2" charset="0"/>
              </a:rPr>
              <a:t> or considerations that are needed to support you in your return to work.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935B0-97A0-DF44-A808-A12F2F4558D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018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1437F-8F72-8087-23AA-D268215D6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18A59E-4C73-FFA4-283F-DF93B7290C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431D55-022D-F843-5E0B-89F5C18383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2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School leaders have responsibility for ensuring that leave is correctly applied for absences from work, and that the leave is promptly approved to ensure correct wage payments to staff.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sz="1200" dirty="0">
              <a:solidFill>
                <a:srgbClr val="00828F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200" dirty="0">
                <a:solidFill>
                  <a:srgbClr val="0082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Maintain clear communication lines and keep the workplace’s </a:t>
            </a:r>
            <a:r>
              <a:rPr lang="en-AU" sz="1200" dirty="0" err="1">
                <a:solidFill>
                  <a:srgbClr val="0082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MyHR</a:t>
            </a:r>
            <a:r>
              <a:rPr lang="en-AU" sz="1200" dirty="0">
                <a:solidFill>
                  <a:srgbClr val="0082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WH&amp;S location page up to date with current RRTWC contact details, to ensure that RRTWCs are notified </a:t>
            </a:r>
            <a:r>
              <a:rPr lang="en-AU" sz="1200" b="1" dirty="0">
                <a:solidFill>
                  <a:srgbClr val="0082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asap</a:t>
            </a:r>
            <a:r>
              <a:rPr lang="en-AU" sz="1200" dirty="0">
                <a:solidFill>
                  <a:srgbClr val="0082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staff injuries.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D1C74E-78F3-8EA6-0A35-2DE2E8D8DC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935B0-97A0-DF44-A808-A12F2F4558D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0628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E69BD-20A6-DB37-E552-BCD5E5FEC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2E430C-D57E-F26D-8B74-C61A6C2ED7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5CD100-363D-514C-EF31-814B72F60B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There is compelling evidence as to the health benefits of good work.</a:t>
            </a:r>
            <a:br>
              <a:rPr lang="en-A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</a:br>
            <a:r>
              <a:rPr lang="en-AU" sz="12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Being absent from the workplace and established routines can have a negative effect on mental health, including increased anxiety about the return to work process, and feelings of helplessness.  </a:t>
            </a:r>
            <a:br>
              <a:rPr lang="en-AU" sz="12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</a:br>
            <a:r>
              <a:rPr lang="en-AU" sz="12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Ongoing support, and an early return to work and routine, is vital to recovery.</a:t>
            </a: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BEE3B5-4F3C-3271-C4B9-83274F2D9B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935B0-97A0-DF44-A808-A12F2F4558D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8029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36AAA-9236-665F-6B58-20C0366BF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828FE1-EC05-9147-511F-2D9DC7271B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96EF58-48B8-023D-D10B-228ED45CE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11FCA4-7A48-1942-C685-299417D34F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935B0-97A0-DF44-A808-A12F2F4558D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8686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C3DB6-1CA6-9C2A-4DC3-7452F8F37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A9C58E-7D92-0A32-E931-CAF4DB6E69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0EE6B4-D76C-B2AD-318D-C28BF0CB63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The primary goal of workplace rehabilitation is to return staff to their pre-injury role and work location wherever possible.  </a:t>
            </a:r>
          </a:p>
          <a:p>
            <a:r>
              <a:rPr lang="en-AU" b="1" dirty="0"/>
              <a:t>Everyone</a:t>
            </a:r>
            <a:r>
              <a:rPr lang="en-AU" dirty="0"/>
              <a:t> benefits from staff recovering and returning to safe and sustainable work.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F5DD56-07A9-B917-CBA3-FC07C1BE79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935B0-97A0-DF44-A808-A12F2F4558D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5246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F160A-0779-0BEA-2324-C1BF390648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E956B4-8F24-7B97-2427-21F9A5A09E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B5E0D1-3D42-6FB2-18BF-FF3BA188F2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200" b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During consultation with Principals following completion of the Safety Capability Survey, further information was requested regarding ‘what constitutes a work-related injury’.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D7603F-F411-07A0-1684-74736094CA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935B0-97A0-DF44-A808-A12F2F4558D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0528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26900-F137-6DEC-FE07-4C4A914E7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C93B0D-DB2F-27CD-149C-96A711F352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BB7CB6-ACCF-85A0-49DD-88D1263323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2B7101-1EFC-4DE4-C05B-14FA72C08B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935B0-97A0-DF44-A808-A12F2F4558D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095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NOTES: </a:t>
            </a:r>
          </a:p>
          <a:p>
            <a:endParaRPr lang="en-AU" dirty="0"/>
          </a:p>
          <a:p>
            <a:r>
              <a:rPr lang="en-AU" dirty="0"/>
              <a:t>The Annual Safety Assessment 2024 requires evidence that staff have been reminded of their role in the rehabilitation process </a:t>
            </a:r>
            <a:r>
              <a:rPr lang="en-AU" b="1" dirty="0"/>
              <a:t>annually</a:t>
            </a:r>
            <a:r>
              <a:rPr lang="en-AU" dirty="0"/>
              <a:t> (ASA 2024 Q 9.2).</a:t>
            </a:r>
            <a:br>
              <a:rPr lang="en-AU" dirty="0"/>
            </a:br>
            <a:r>
              <a:rPr lang="en-AU" dirty="0"/>
              <a:t>Slides 2-7 from this package (and any other slides as desired) may be copied and transferred into annual WH&amp;S refresher training and/or other presentations as needed, to fulfil this requirement. </a:t>
            </a:r>
          </a:p>
          <a:p>
            <a:endParaRPr lang="en-A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/>
              <a:t>The Annual Safety Assessment 2024 also requires that Principals ensure all employees know who the </a:t>
            </a:r>
            <a:r>
              <a:rPr lang="en-AU" b="1" dirty="0"/>
              <a:t>RRTWC</a:t>
            </a:r>
            <a:r>
              <a:rPr lang="en-AU" dirty="0"/>
              <a:t> is for their workplace (ASA 2024 Q 9.2 Guidelines).</a:t>
            </a:r>
            <a:br>
              <a:rPr lang="en-AU" dirty="0"/>
            </a:br>
            <a:r>
              <a:rPr lang="en-AU" dirty="0"/>
              <a:t>This slide, slide 10, may be personalised and copied into presentations and/or printed for display as needed. 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935B0-97A0-DF44-A808-A12F2F4558D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693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002C69-EA58-31DF-E1EC-69D8B82E81A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027964"/>
            <a:ext cx="10363200" cy="2141321"/>
          </a:xfrm>
        </p:spPr>
        <p:txBody>
          <a:bodyPr anchor="b"/>
          <a:lstStyle>
            <a:lvl1pPr algn="ctr">
              <a:defRPr sz="45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429002"/>
            <a:ext cx="9144000" cy="606285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134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ondary - The assemb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7C94963-6940-16BD-E266-47199B7C73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BC69F53-C361-48CE-D908-144825002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468000"/>
            <a:ext cx="11469448" cy="578375"/>
          </a:xfrm>
        </p:spPr>
        <p:txBody>
          <a:bodyPr>
            <a:noAutofit/>
          </a:bodyPr>
          <a:lstStyle/>
          <a:p>
            <a:r>
              <a:rPr lang="en-GB" dirty="0">
                <a:solidFill>
                  <a:srgbClr val="007687"/>
                </a:solidFill>
              </a:rPr>
              <a:t>Click to edit Master title style</a:t>
            </a:r>
            <a:endParaRPr lang="en-US" dirty="0">
              <a:solidFill>
                <a:srgbClr val="007687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5B675F0-2F2E-73E2-1E58-DC42FD795E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141200"/>
            <a:ext cx="11469448" cy="4351338"/>
          </a:xfrm>
        </p:spPr>
        <p:txBody>
          <a:bodyPr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7789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ondary - The assemb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BC69F53-C361-48CE-D908-144825002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468000"/>
            <a:ext cx="11469448" cy="578375"/>
          </a:xfrm>
        </p:spPr>
        <p:txBody>
          <a:bodyPr>
            <a:noAutofit/>
          </a:bodyPr>
          <a:lstStyle/>
          <a:p>
            <a:r>
              <a:rPr lang="en-GB" dirty="0">
                <a:solidFill>
                  <a:srgbClr val="007687"/>
                </a:solidFill>
              </a:rPr>
              <a:t>Click to edit Master title style</a:t>
            </a:r>
            <a:endParaRPr lang="en-US" dirty="0">
              <a:solidFill>
                <a:srgbClr val="007687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5B675F0-2F2E-73E2-1E58-DC42FD795E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141200"/>
            <a:ext cx="11469448" cy="4351338"/>
          </a:xfrm>
        </p:spPr>
        <p:txBody>
          <a:bodyPr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59682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ondary-The Southern River B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CA4B5-130C-5C93-EAAD-36C4049CB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468000"/>
            <a:ext cx="11469448" cy="578375"/>
          </a:xfrm>
        </p:spPr>
        <p:txBody>
          <a:bodyPr>
            <a:noAutofit/>
          </a:bodyPr>
          <a:lstStyle/>
          <a:p>
            <a:r>
              <a:rPr lang="en-GB" dirty="0">
                <a:solidFill>
                  <a:srgbClr val="007687"/>
                </a:solidFill>
              </a:rPr>
              <a:t>Click to edit Master title style</a:t>
            </a:r>
            <a:endParaRPr lang="en-US" dirty="0">
              <a:solidFill>
                <a:srgbClr val="007687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63DD1D2-3C26-3DF6-8AE8-AC76684A7E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141200"/>
            <a:ext cx="11469448" cy="4351338"/>
          </a:xfrm>
        </p:spPr>
        <p:txBody>
          <a:bodyPr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326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ondary-The Stepping St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BC69F53-C361-48CE-D908-144825002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468000"/>
            <a:ext cx="11469448" cy="578375"/>
          </a:xfrm>
        </p:spPr>
        <p:txBody>
          <a:bodyPr>
            <a:noAutofit/>
          </a:bodyPr>
          <a:lstStyle/>
          <a:p>
            <a:r>
              <a:rPr lang="en-GB" dirty="0">
                <a:solidFill>
                  <a:srgbClr val="007687"/>
                </a:solidFill>
              </a:rPr>
              <a:t>Click to edit Master title style</a:t>
            </a:r>
            <a:endParaRPr lang="en-US" dirty="0">
              <a:solidFill>
                <a:srgbClr val="007687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5B675F0-2F2E-73E2-1E58-DC42FD795E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141200"/>
            <a:ext cx="11469448" cy="4351338"/>
          </a:xfrm>
        </p:spPr>
        <p:txBody>
          <a:bodyPr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2854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screenshot, design&#10;&#10;Description automatically generated">
            <a:extLst>
              <a:ext uri="{FF2B5EF4-FFF2-40B4-BE49-F238E27FC236}">
                <a16:creationId xmlns:a16="http://schemas.microsoft.com/office/drawing/2014/main" id="{8E0E6CF4-E2E3-6E78-24B9-1258BDCAC0A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0000" y="810000"/>
            <a:ext cx="11466240" cy="72492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825625"/>
            <a:ext cx="1146624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380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706" r:id="rId2"/>
    <p:sldLayoutId id="2147483707" r:id="rId3"/>
    <p:sldLayoutId id="2147483708" r:id="rId4"/>
    <p:sldLayoutId id="2147483709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accent1"/>
          </a:solidFill>
          <a:latin typeface="Arial" charset="0"/>
          <a:ea typeface="Arial" charset="0"/>
          <a:cs typeface="Arial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bg2">
              <a:lumMod val="50000"/>
            </a:schemeClr>
          </a:solidFill>
          <a:latin typeface="Arial" charset="0"/>
          <a:ea typeface="Arial" charset="0"/>
          <a:cs typeface="Arial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bg2">
              <a:lumMod val="50000"/>
            </a:schemeClr>
          </a:solidFill>
          <a:latin typeface="Arial" charset="0"/>
          <a:ea typeface="Arial" charset="0"/>
          <a:cs typeface="Arial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bg2">
              <a:lumMod val="50000"/>
            </a:schemeClr>
          </a:solidFill>
          <a:latin typeface="Arial" charset="0"/>
          <a:ea typeface="Arial" charset="0"/>
          <a:cs typeface="Arial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bg2">
              <a:lumMod val="50000"/>
            </a:schemeClr>
          </a:solidFill>
          <a:latin typeface="Arial" charset="0"/>
          <a:ea typeface="Arial" charset="0"/>
          <a:cs typeface="Arial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bg2">
              <a:lumMod val="50000"/>
            </a:schemeClr>
          </a:solidFill>
          <a:latin typeface="Arial" charset="0"/>
          <a:ea typeface="Arial" charset="0"/>
          <a:cs typeface="Arial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image" Target="../media/image9.sv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D6D80-C603-D309-4032-B692FF66D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FADDA-C36C-3D1B-FBB7-14E72602A5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5699" y="1605615"/>
            <a:ext cx="4211445" cy="701650"/>
          </a:xfrm>
        </p:spPr>
        <p:txBody>
          <a:bodyPr anchor="t" anchorCtr="0">
            <a:noAutofit/>
          </a:bodyPr>
          <a:lstStyle/>
          <a:p>
            <a:pPr algn="l">
              <a:lnSpc>
                <a:spcPct val="95000"/>
              </a:lnSpc>
            </a:pPr>
            <a:r>
              <a:rPr lang="en-US" sz="2200" kern="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Health, safety and wellbeing training awareness package</a:t>
            </a:r>
            <a:endParaRPr lang="en-US" sz="2200" spc="13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64C181-299E-0771-5723-C343E708AAB4}"/>
              </a:ext>
            </a:extLst>
          </p:cNvPr>
          <p:cNvSpPr txBox="1"/>
          <p:nvPr/>
        </p:nvSpPr>
        <p:spPr>
          <a:xfrm>
            <a:off x="628455" y="3784570"/>
            <a:ext cx="65151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600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rehabilitation and </a:t>
            </a:r>
            <a:br>
              <a:rPr lang="en-AU" sz="4600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sz="4600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return to work process</a:t>
            </a:r>
            <a:endParaRPr lang="en-US" sz="4600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FC8E02B-C124-6842-DD5A-A86744C7F99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8456" y="1468220"/>
            <a:ext cx="956004" cy="956004"/>
          </a:xfrm>
          <a:prstGeom prst="rect">
            <a:avLst/>
          </a:prstGeom>
        </p:spPr>
      </p:pic>
      <p:pic>
        <p:nvPicPr>
          <p:cNvPr id="11" name="Picture 10" descr="A person and person looking at a computer&#10;&#10;Description automatically generated">
            <a:extLst>
              <a:ext uri="{FF2B5EF4-FFF2-40B4-BE49-F238E27FC236}">
                <a16:creationId xmlns:a16="http://schemas.microsoft.com/office/drawing/2014/main" id="{5D3F8E34-6CFE-84C1-7DB9-BFDB1CE8B0C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1890" y="786360"/>
            <a:ext cx="524510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466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862A6-D3AB-56A7-2EFF-2E138755D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367409"/>
            <a:ext cx="11469448" cy="1403054"/>
          </a:xfrm>
        </p:spPr>
        <p:txBody>
          <a:bodyPr/>
          <a:lstStyle/>
          <a:p>
            <a:r>
              <a:rPr lang="en-AU" b="1" dirty="0">
                <a:solidFill>
                  <a:schemeClr val="accent3"/>
                </a:solidFill>
              </a:rPr>
              <a:t>What to do following an injury or illness </a:t>
            </a:r>
            <a:r>
              <a:rPr lang="en-AU" dirty="0">
                <a:solidFill>
                  <a:schemeClr val="accent3"/>
                </a:solidFill>
              </a:rPr>
              <a:t>– </a:t>
            </a:r>
            <a:br>
              <a:rPr lang="en-AU" dirty="0">
                <a:solidFill>
                  <a:schemeClr val="accent3"/>
                </a:solidFill>
              </a:rPr>
            </a:br>
            <a:r>
              <a:rPr lang="en-AU" dirty="0">
                <a:solidFill>
                  <a:schemeClr val="accent3"/>
                </a:solidFill>
              </a:rPr>
              <a:t>the rehabilitation and return to work process</a:t>
            </a:r>
            <a:endParaRPr lang="en-US" dirty="0">
              <a:solidFill>
                <a:schemeClr val="accent3"/>
              </a:solidFill>
            </a:endParaRPr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C5CB00B5-4234-3549-5C8E-A4F0E49C3B34}"/>
              </a:ext>
            </a:extLst>
          </p:cNvPr>
          <p:cNvGrpSpPr/>
          <p:nvPr/>
        </p:nvGrpSpPr>
        <p:grpSpPr>
          <a:xfrm>
            <a:off x="719138" y="2918108"/>
            <a:ext cx="11038589" cy="1782552"/>
            <a:chOff x="719138" y="1741384"/>
            <a:chExt cx="11038589" cy="1782552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CC4E1CC1-7F42-7536-0472-BA7D3D65AF34}"/>
                </a:ext>
              </a:extLst>
            </p:cNvPr>
            <p:cNvGrpSpPr/>
            <p:nvPr/>
          </p:nvGrpSpPr>
          <p:grpSpPr>
            <a:xfrm>
              <a:off x="9464500" y="1741384"/>
              <a:ext cx="2006957" cy="1639637"/>
              <a:chOff x="719138" y="4038904"/>
              <a:chExt cx="2006957" cy="1639637"/>
            </a:xfrm>
          </p:grpSpPr>
          <p:sp>
            <p:nvSpPr>
              <p:cNvPr id="125" name="Freeform 124">
                <a:extLst>
                  <a:ext uri="{FF2B5EF4-FFF2-40B4-BE49-F238E27FC236}">
                    <a16:creationId xmlns:a16="http://schemas.microsoft.com/office/drawing/2014/main" id="{5F7609C8-7E4E-157E-F236-644DF5951266}"/>
                  </a:ext>
                </a:extLst>
              </p:cNvPr>
              <p:cNvSpPr/>
              <p:nvPr/>
            </p:nvSpPr>
            <p:spPr>
              <a:xfrm>
                <a:off x="719138" y="4038904"/>
                <a:ext cx="2006957" cy="1639637"/>
              </a:xfrm>
              <a:custGeom>
                <a:avLst/>
                <a:gdLst>
                  <a:gd name="connsiteX0" fmla="*/ 2006952 w 2006957"/>
                  <a:gd name="connsiteY0" fmla="*/ 1639637 h 1639637"/>
                  <a:gd name="connsiteX1" fmla="*/ 1848142 w 2006957"/>
                  <a:gd name="connsiteY1" fmla="*/ 1639637 h 1639637"/>
                  <a:gd name="connsiteX2" fmla="*/ 1848142 w 2006957"/>
                  <a:gd name="connsiteY2" fmla="*/ 994102 h 1639637"/>
                  <a:gd name="connsiteX3" fmla="*/ 1598758 w 2006957"/>
                  <a:gd name="connsiteY3" fmla="*/ 402970 h 1639637"/>
                  <a:gd name="connsiteX4" fmla="*/ 1003479 w 2006957"/>
                  <a:gd name="connsiteY4" fmla="*/ 158316 h 1639637"/>
                  <a:gd name="connsiteX5" fmla="*/ 408190 w 2006957"/>
                  <a:gd name="connsiteY5" fmla="*/ 402970 h 1639637"/>
                  <a:gd name="connsiteX6" fmla="*/ 158811 w 2006957"/>
                  <a:gd name="connsiteY6" fmla="*/ 994102 h 1639637"/>
                  <a:gd name="connsiteX7" fmla="*/ 158811 w 2006957"/>
                  <a:gd name="connsiteY7" fmla="*/ 1639637 h 1639637"/>
                  <a:gd name="connsiteX8" fmla="*/ 0 w 2006957"/>
                  <a:gd name="connsiteY8" fmla="*/ 1639637 h 1639637"/>
                  <a:gd name="connsiteX9" fmla="*/ 0 w 2006957"/>
                  <a:gd name="connsiteY9" fmla="*/ 993213 h 1639637"/>
                  <a:gd name="connsiteX10" fmla="*/ 296264 w 2006957"/>
                  <a:gd name="connsiteY10" fmla="*/ 290658 h 1639637"/>
                  <a:gd name="connsiteX11" fmla="*/ 1003479 w 2006957"/>
                  <a:gd name="connsiteY11" fmla="*/ 0 h 1639637"/>
                  <a:gd name="connsiteX12" fmla="*/ 1710694 w 2006957"/>
                  <a:gd name="connsiteY12" fmla="*/ 290658 h 1639637"/>
                  <a:gd name="connsiteX13" fmla="*/ 2006958 w 2006957"/>
                  <a:gd name="connsiteY13" fmla="*/ 993213 h 1639637"/>
                  <a:gd name="connsiteX14" fmla="*/ 2006958 w 2006957"/>
                  <a:gd name="connsiteY14" fmla="*/ 1639637 h 1639637"/>
                  <a:gd name="connsiteX15" fmla="*/ 2006958 w 2006957"/>
                  <a:gd name="connsiteY15" fmla="*/ 1639637 h 1639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006957" h="1639637">
                    <a:moveTo>
                      <a:pt x="2006952" y="1639637"/>
                    </a:moveTo>
                    <a:lnTo>
                      <a:pt x="1848142" y="1639637"/>
                    </a:lnTo>
                    <a:lnTo>
                      <a:pt x="1848142" y="994102"/>
                    </a:lnTo>
                    <a:cubicBezTo>
                      <a:pt x="1846487" y="770539"/>
                      <a:pt x="1757932" y="560602"/>
                      <a:pt x="1598758" y="402970"/>
                    </a:cubicBezTo>
                    <a:cubicBezTo>
                      <a:pt x="1439455" y="245201"/>
                      <a:pt x="1228047" y="158316"/>
                      <a:pt x="1003479" y="158316"/>
                    </a:cubicBezTo>
                    <a:cubicBezTo>
                      <a:pt x="778910" y="158316"/>
                      <a:pt x="567497" y="245201"/>
                      <a:pt x="408190" y="402970"/>
                    </a:cubicBezTo>
                    <a:cubicBezTo>
                      <a:pt x="249020" y="560602"/>
                      <a:pt x="160465" y="770534"/>
                      <a:pt x="158811" y="994102"/>
                    </a:cubicBezTo>
                    <a:lnTo>
                      <a:pt x="158811" y="1639637"/>
                    </a:lnTo>
                    <a:lnTo>
                      <a:pt x="0" y="1639637"/>
                    </a:lnTo>
                    <a:lnTo>
                      <a:pt x="0" y="993213"/>
                    </a:lnTo>
                    <a:cubicBezTo>
                      <a:pt x="1890" y="727497"/>
                      <a:pt x="107105" y="477992"/>
                      <a:pt x="296264" y="290658"/>
                    </a:cubicBezTo>
                    <a:cubicBezTo>
                      <a:pt x="485525" y="103222"/>
                      <a:pt x="736682" y="0"/>
                      <a:pt x="1003479" y="0"/>
                    </a:cubicBezTo>
                    <a:cubicBezTo>
                      <a:pt x="1270276" y="0"/>
                      <a:pt x="1521432" y="103222"/>
                      <a:pt x="1710694" y="290658"/>
                    </a:cubicBezTo>
                    <a:cubicBezTo>
                      <a:pt x="1899853" y="477992"/>
                      <a:pt x="2005067" y="727497"/>
                      <a:pt x="2006958" y="993213"/>
                    </a:cubicBezTo>
                    <a:lnTo>
                      <a:pt x="2006958" y="1639637"/>
                    </a:lnTo>
                    <a:lnTo>
                      <a:pt x="2006958" y="1639637"/>
                    </a:lnTo>
                    <a:close/>
                  </a:path>
                </a:pathLst>
              </a:custGeom>
              <a:solidFill>
                <a:srgbClr val="F6861F">
                  <a:alpha val="9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26" name="Freeform 125">
                <a:extLst>
                  <a:ext uri="{FF2B5EF4-FFF2-40B4-BE49-F238E27FC236}">
                    <a16:creationId xmlns:a16="http://schemas.microsoft.com/office/drawing/2014/main" id="{126EA56C-09C4-3B7C-29AD-4C5D4D400503}"/>
                  </a:ext>
                </a:extLst>
              </p:cNvPr>
              <p:cNvSpPr/>
              <p:nvPr/>
            </p:nvSpPr>
            <p:spPr>
              <a:xfrm>
                <a:off x="877948" y="4197219"/>
                <a:ext cx="1689330" cy="1481321"/>
              </a:xfrm>
              <a:custGeom>
                <a:avLst/>
                <a:gdLst>
                  <a:gd name="connsiteX0" fmla="*/ 1689331 w 1689330"/>
                  <a:gd name="connsiteY0" fmla="*/ 1481321 h 1481321"/>
                  <a:gd name="connsiteX1" fmla="*/ 1689331 w 1689330"/>
                  <a:gd name="connsiteY1" fmla="*/ 835786 h 1481321"/>
                  <a:gd name="connsiteX2" fmla="*/ 1439947 w 1689330"/>
                  <a:gd name="connsiteY2" fmla="*/ 244654 h 1481321"/>
                  <a:gd name="connsiteX3" fmla="*/ 844668 w 1689330"/>
                  <a:gd name="connsiteY3" fmla="*/ 0 h 1481321"/>
                  <a:gd name="connsiteX4" fmla="*/ 249379 w 1689330"/>
                  <a:gd name="connsiteY4" fmla="*/ 244654 h 1481321"/>
                  <a:gd name="connsiteX5" fmla="*/ 0 w 1689330"/>
                  <a:gd name="connsiteY5" fmla="*/ 835786 h 1481321"/>
                  <a:gd name="connsiteX6" fmla="*/ 0 w 1689330"/>
                  <a:gd name="connsiteY6" fmla="*/ 1481321 h 1481321"/>
                  <a:gd name="connsiteX7" fmla="*/ 1689331 w 1689330"/>
                  <a:gd name="connsiteY7" fmla="*/ 1481321 h 1481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89330" h="1481321">
                    <a:moveTo>
                      <a:pt x="1689331" y="1481321"/>
                    </a:moveTo>
                    <a:lnTo>
                      <a:pt x="1689331" y="835786"/>
                    </a:lnTo>
                    <a:cubicBezTo>
                      <a:pt x="1687676" y="612223"/>
                      <a:pt x="1599121" y="402286"/>
                      <a:pt x="1439947" y="244654"/>
                    </a:cubicBezTo>
                    <a:cubicBezTo>
                      <a:pt x="1280644" y="86885"/>
                      <a:pt x="1069237" y="0"/>
                      <a:pt x="844668" y="0"/>
                    </a:cubicBezTo>
                    <a:cubicBezTo>
                      <a:pt x="620100" y="0"/>
                      <a:pt x="408687" y="86885"/>
                      <a:pt x="249379" y="244654"/>
                    </a:cubicBezTo>
                    <a:cubicBezTo>
                      <a:pt x="90210" y="402286"/>
                      <a:pt x="1655" y="612218"/>
                      <a:pt x="0" y="835786"/>
                    </a:cubicBezTo>
                    <a:lnTo>
                      <a:pt x="0" y="1481321"/>
                    </a:lnTo>
                    <a:lnTo>
                      <a:pt x="1689331" y="148132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40C1D542-4F1E-7547-308A-4DC8AE59EA56}"/>
                </a:ext>
              </a:extLst>
            </p:cNvPr>
            <p:cNvGrpSpPr/>
            <p:nvPr/>
          </p:nvGrpSpPr>
          <p:grpSpPr>
            <a:xfrm>
              <a:off x="719138" y="1741384"/>
              <a:ext cx="2006957" cy="1639637"/>
              <a:chOff x="719138" y="4038904"/>
              <a:chExt cx="2006957" cy="1639637"/>
            </a:xfrm>
          </p:grpSpPr>
          <p:sp>
            <p:nvSpPr>
              <p:cNvPr id="116" name="Freeform 115">
                <a:extLst>
                  <a:ext uri="{FF2B5EF4-FFF2-40B4-BE49-F238E27FC236}">
                    <a16:creationId xmlns:a16="http://schemas.microsoft.com/office/drawing/2014/main" id="{9C69EDDF-A2CE-A4C5-6011-5D0194732231}"/>
                  </a:ext>
                </a:extLst>
              </p:cNvPr>
              <p:cNvSpPr/>
              <p:nvPr/>
            </p:nvSpPr>
            <p:spPr>
              <a:xfrm>
                <a:off x="719138" y="4038904"/>
                <a:ext cx="2006957" cy="1639637"/>
              </a:xfrm>
              <a:custGeom>
                <a:avLst/>
                <a:gdLst>
                  <a:gd name="connsiteX0" fmla="*/ 2006952 w 2006957"/>
                  <a:gd name="connsiteY0" fmla="*/ 1639637 h 1639637"/>
                  <a:gd name="connsiteX1" fmla="*/ 1848142 w 2006957"/>
                  <a:gd name="connsiteY1" fmla="*/ 1639637 h 1639637"/>
                  <a:gd name="connsiteX2" fmla="*/ 1848142 w 2006957"/>
                  <a:gd name="connsiteY2" fmla="*/ 994102 h 1639637"/>
                  <a:gd name="connsiteX3" fmla="*/ 1598758 w 2006957"/>
                  <a:gd name="connsiteY3" fmla="*/ 402970 h 1639637"/>
                  <a:gd name="connsiteX4" fmla="*/ 1003479 w 2006957"/>
                  <a:gd name="connsiteY4" fmla="*/ 158316 h 1639637"/>
                  <a:gd name="connsiteX5" fmla="*/ 408190 w 2006957"/>
                  <a:gd name="connsiteY5" fmla="*/ 402970 h 1639637"/>
                  <a:gd name="connsiteX6" fmla="*/ 158811 w 2006957"/>
                  <a:gd name="connsiteY6" fmla="*/ 994102 h 1639637"/>
                  <a:gd name="connsiteX7" fmla="*/ 158811 w 2006957"/>
                  <a:gd name="connsiteY7" fmla="*/ 1639637 h 1639637"/>
                  <a:gd name="connsiteX8" fmla="*/ 0 w 2006957"/>
                  <a:gd name="connsiteY8" fmla="*/ 1639637 h 1639637"/>
                  <a:gd name="connsiteX9" fmla="*/ 0 w 2006957"/>
                  <a:gd name="connsiteY9" fmla="*/ 993213 h 1639637"/>
                  <a:gd name="connsiteX10" fmla="*/ 296264 w 2006957"/>
                  <a:gd name="connsiteY10" fmla="*/ 290658 h 1639637"/>
                  <a:gd name="connsiteX11" fmla="*/ 1003479 w 2006957"/>
                  <a:gd name="connsiteY11" fmla="*/ 0 h 1639637"/>
                  <a:gd name="connsiteX12" fmla="*/ 1710694 w 2006957"/>
                  <a:gd name="connsiteY12" fmla="*/ 290658 h 1639637"/>
                  <a:gd name="connsiteX13" fmla="*/ 2006958 w 2006957"/>
                  <a:gd name="connsiteY13" fmla="*/ 993213 h 1639637"/>
                  <a:gd name="connsiteX14" fmla="*/ 2006958 w 2006957"/>
                  <a:gd name="connsiteY14" fmla="*/ 1639637 h 1639637"/>
                  <a:gd name="connsiteX15" fmla="*/ 2006958 w 2006957"/>
                  <a:gd name="connsiteY15" fmla="*/ 1639637 h 1639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006957" h="1639637">
                    <a:moveTo>
                      <a:pt x="2006952" y="1639637"/>
                    </a:moveTo>
                    <a:lnTo>
                      <a:pt x="1848142" y="1639637"/>
                    </a:lnTo>
                    <a:lnTo>
                      <a:pt x="1848142" y="994102"/>
                    </a:lnTo>
                    <a:cubicBezTo>
                      <a:pt x="1846487" y="770539"/>
                      <a:pt x="1757932" y="560602"/>
                      <a:pt x="1598758" y="402970"/>
                    </a:cubicBezTo>
                    <a:cubicBezTo>
                      <a:pt x="1439455" y="245201"/>
                      <a:pt x="1228047" y="158316"/>
                      <a:pt x="1003479" y="158316"/>
                    </a:cubicBezTo>
                    <a:cubicBezTo>
                      <a:pt x="778910" y="158316"/>
                      <a:pt x="567497" y="245201"/>
                      <a:pt x="408190" y="402970"/>
                    </a:cubicBezTo>
                    <a:cubicBezTo>
                      <a:pt x="249020" y="560602"/>
                      <a:pt x="160465" y="770534"/>
                      <a:pt x="158811" y="994102"/>
                    </a:cubicBezTo>
                    <a:lnTo>
                      <a:pt x="158811" y="1639637"/>
                    </a:lnTo>
                    <a:lnTo>
                      <a:pt x="0" y="1639637"/>
                    </a:lnTo>
                    <a:lnTo>
                      <a:pt x="0" y="993213"/>
                    </a:lnTo>
                    <a:cubicBezTo>
                      <a:pt x="1890" y="727497"/>
                      <a:pt x="107105" y="477992"/>
                      <a:pt x="296264" y="290658"/>
                    </a:cubicBezTo>
                    <a:cubicBezTo>
                      <a:pt x="485525" y="103222"/>
                      <a:pt x="736682" y="0"/>
                      <a:pt x="1003479" y="0"/>
                    </a:cubicBezTo>
                    <a:cubicBezTo>
                      <a:pt x="1270276" y="0"/>
                      <a:pt x="1521432" y="103222"/>
                      <a:pt x="1710694" y="290658"/>
                    </a:cubicBezTo>
                    <a:cubicBezTo>
                      <a:pt x="1899853" y="477992"/>
                      <a:pt x="2005067" y="727497"/>
                      <a:pt x="2006958" y="993213"/>
                    </a:cubicBezTo>
                    <a:lnTo>
                      <a:pt x="2006958" y="1639637"/>
                    </a:lnTo>
                    <a:lnTo>
                      <a:pt x="2006958" y="1639637"/>
                    </a:lnTo>
                    <a:close/>
                  </a:path>
                </a:pathLst>
              </a:custGeom>
              <a:solidFill>
                <a:srgbClr val="007687">
                  <a:alpha val="9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17" name="Freeform 116">
                <a:extLst>
                  <a:ext uri="{FF2B5EF4-FFF2-40B4-BE49-F238E27FC236}">
                    <a16:creationId xmlns:a16="http://schemas.microsoft.com/office/drawing/2014/main" id="{40BA753F-6CC2-DA26-97CC-1C1E75B27952}"/>
                  </a:ext>
                </a:extLst>
              </p:cNvPr>
              <p:cNvSpPr/>
              <p:nvPr/>
            </p:nvSpPr>
            <p:spPr>
              <a:xfrm>
                <a:off x="877948" y="4197219"/>
                <a:ext cx="1689330" cy="1481321"/>
              </a:xfrm>
              <a:custGeom>
                <a:avLst/>
                <a:gdLst>
                  <a:gd name="connsiteX0" fmla="*/ 1689331 w 1689330"/>
                  <a:gd name="connsiteY0" fmla="*/ 1481321 h 1481321"/>
                  <a:gd name="connsiteX1" fmla="*/ 1689331 w 1689330"/>
                  <a:gd name="connsiteY1" fmla="*/ 835786 h 1481321"/>
                  <a:gd name="connsiteX2" fmla="*/ 1439947 w 1689330"/>
                  <a:gd name="connsiteY2" fmla="*/ 244654 h 1481321"/>
                  <a:gd name="connsiteX3" fmla="*/ 844668 w 1689330"/>
                  <a:gd name="connsiteY3" fmla="*/ 0 h 1481321"/>
                  <a:gd name="connsiteX4" fmla="*/ 249379 w 1689330"/>
                  <a:gd name="connsiteY4" fmla="*/ 244654 h 1481321"/>
                  <a:gd name="connsiteX5" fmla="*/ 0 w 1689330"/>
                  <a:gd name="connsiteY5" fmla="*/ 835786 h 1481321"/>
                  <a:gd name="connsiteX6" fmla="*/ 0 w 1689330"/>
                  <a:gd name="connsiteY6" fmla="*/ 1481321 h 1481321"/>
                  <a:gd name="connsiteX7" fmla="*/ 1689331 w 1689330"/>
                  <a:gd name="connsiteY7" fmla="*/ 1481321 h 1481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89330" h="1481321">
                    <a:moveTo>
                      <a:pt x="1689331" y="1481321"/>
                    </a:moveTo>
                    <a:lnTo>
                      <a:pt x="1689331" y="835786"/>
                    </a:lnTo>
                    <a:cubicBezTo>
                      <a:pt x="1687676" y="612223"/>
                      <a:pt x="1599121" y="402286"/>
                      <a:pt x="1439947" y="244654"/>
                    </a:cubicBezTo>
                    <a:cubicBezTo>
                      <a:pt x="1280644" y="86885"/>
                      <a:pt x="1069237" y="0"/>
                      <a:pt x="844668" y="0"/>
                    </a:cubicBezTo>
                    <a:cubicBezTo>
                      <a:pt x="620100" y="0"/>
                      <a:pt x="408687" y="86885"/>
                      <a:pt x="249379" y="244654"/>
                    </a:cubicBezTo>
                    <a:cubicBezTo>
                      <a:pt x="90210" y="402286"/>
                      <a:pt x="1655" y="612218"/>
                      <a:pt x="0" y="835786"/>
                    </a:cubicBezTo>
                    <a:lnTo>
                      <a:pt x="0" y="1481321"/>
                    </a:lnTo>
                    <a:lnTo>
                      <a:pt x="1689331" y="148132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B7318E0F-DF15-45E1-F711-08BC85EAED92}"/>
                </a:ext>
              </a:extLst>
            </p:cNvPr>
            <p:cNvSpPr/>
            <p:nvPr/>
          </p:nvSpPr>
          <p:spPr>
            <a:xfrm>
              <a:off x="719138" y="1741384"/>
              <a:ext cx="5122" cy="5106"/>
            </a:xfrm>
            <a:custGeom>
              <a:avLst/>
              <a:gdLst/>
              <a:ahLst/>
              <a:cxnLst/>
              <a:rect l="l" t="t" r="r" b="b"/>
              <a:pathLst>
                <a:path w="5122" h="5106"/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CF6E1CB3-539C-3DCA-F36D-B88764BFBB92}"/>
                </a:ext>
              </a:extLst>
            </p:cNvPr>
            <p:cNvGrpSpPr/>
            <p:nvPr/>
          </p:nvGrpSpPr>
          <p:grpSpPr>
            <a:xfrm>
              <a:off x="2905478" y="1741384"/>
              <a:ext cx="2006957" cy="1639637"/>
              <a:chOff x="719138" y="4038904"/>
              <a:chExt cx="2006957" cy="1639637"/>
            </a:xfrm>
          </p:grpSpPr>
          <p:sp>
            <p:nvSpPr>
              <p:cNvPr id="114" name="Freeform 113">
                <a:extLst>
                  <a:ext uri="{FF2B5EF4-FFF2-40B4-BE49-F238E27FC236}">
                    <a16:creationId xmlns:a16="http://schemas.microsoft.com/office/drawing/2014/main" id="{05991EE8-23B6-998F-9C14-595E2872704A}"/>
                  </a:ext>
                </a:extLst>
              </p:cNvPr>
              <p:cNvSpPr/>
              <p:nvPr/>
            </p:nvSpPr>
            <p:spPr>
              <a:xfrm>
                <a:off x="719138" y="4038904"/>
                <a:ext cx="2006957" cy="1639637"/>
              </a:xfrm>
              <a:custGeom>
                <a:avLst/>
                <a:gdLst>
                  <a:gd name="connsiteX0" fmla="*/ 2006952 w 2006957"/>
                  <a:gd name="connsiteY0" fmla="*/ 1639637 h 1639637"/>
                  <a:gd name="connsiteX1" fmla="*/ 1848142 w 2006957"/>
                  <a:gd name="connsiteY1" fmla="*/ 1639637 h 1639637"/>
                  <a:gd name="connsiteX2" fmla="*/ 1848142 w 2006957"/>
                  <a:gd name="connsiteY2" fmla="*/ 994102 h 1639637"/>
                  <a:gd name="connsiteX3" fmla="*/ 1598758 w 2006957"/>
                  <a:gd name="connsiteY3" fmla="*/ 402970 h 1639637"/>
                  <a:gd name="connsiteX4" fmla="*/ 1003479 w 2006957"/>
                  <a:gd name="connsiteY4" fmla="*/ 158316 h 1639637"/>
                  <a:gd name="connsiteX5" fmla="*/ 408190 w 2006957"/>
                  <a:gd name="connsiteY5" fmla="*/ 402970 h 1639637"/>
                  <a:gd name="connsiteX6" fmla="*/ 158811 w 2006957"/>
                  <a:gd name="connsiteY6" fmla="*/ 994102 h 1639637"/>
                  <a:gd name="connsiteX7" fmla="*/ 158811 w 2006957"/>
                  <a:gd name="connsiteY7" fmla="*/ 1639637 h 1639637"/>
                  <a:gd name="connsiteX8" fmla="*/ 0 w 2006957"/>
                  <a:gd name="connsiteY8" fmla="*/ 1639637 h 1639637"/>
                  <a:gd name="connsiteX9" fmla="*/ 0 w 2006957"/>
                  <a:gd name="connsiteY9" fmla="*/ 993213 h 1639637"/>
                  <a:gd name="connsiteX10" fmla="*/ 296264 w 2006957"/>
                  <a:gd name="connsiteY10" fmla="*/ 290658 h 1639637"/>
                  <a:gd name="connsiteX11" fmla="*/ 1003479 w 2006957"/>
                  <a:gd name="connsiteY11" fmla="*/ 0 h 1639637"/>
                  <a:gd name="connsiteX12" fmla="*/ 1710694 w 2006957"/>
                  <a:gd name="connsiteY12" fmla="*/ 290658 h 1639637"/>
                  <a:gd name="connsiteX13" fmla="*/ 2006958 w 2006957"/>
                  <a:gd name="connsiteY13" fmla="*/ 993213 h 1639637"/>
                  <a:gd name="connsiteX14" fmla="*/ 2006958 w 2006957"/>
                  <a:gd name="connsiteY14" fmla="*/ 1639637 h 1639637"/>
                  <a:gd name="connsiteX15" fmla="*/ 2006958 w 2006957"/>
                  <a:gd name="connsiteY15" fmla="*/ 1639637 h 1639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006957" h="1639637">
                    <a:moveTo>
                      <a:pt x="2006952" y="1639637"/>
                    </a:moveTo>
                    <a:lnTo>
                      <a:pt x="1848142" y="1639637"/>
                    </a:lnTo>
                    <a:lnTo>
                      <a:pt x="1848142" y="994102"/>
                    </a:lnTo>
                    <a:cubicBezTo>
                      <a:pt x="1846487" y="770539"/>
                      <a:pt x="1757932" y="560602"/>
                      <a:pt x="1598758" y="402970"/>
                    </a:cubicBezTo>
                    <a:cubicBezTo>
                      <a:pt x="1439455" y="245201"/>
                      <a:pt x="1228047" y="158316"/>
                      <a:pt x="1003479" y="158316"/>
                    </a:cubicBezTo>
                    <a:cubicBezTo>
                      <a:pt x="778910" y="158316"/>
                      <a:pt x="567497" y="245201"/>
                      <a:pt x="408190" y="402970"/>
                    </a:cubicBezTo>
                    <a:cubicBezTo>
                      <a:pt x="249020" y="560602"/>
                      <a:pt x="160465" y="770534"/>
                      <a:pt x="158811" y="994102"/>
                    </a:cubicBezTo>
                    <a:lnTo>
                      <a:pt x="158811" y="1639637"/>
                    </a:lnTo>
                    <a:lnTo>
                      <a:pt x="0" y="1639637"/>
                    </a:lnTo>
                    <a:lnTo>
                      <a:pt x="0" y="993213"/>
                    </a:lnTo>
                    <a:cubicBezTo>
                      <a:pt x="1890" y="727497"/>
                      <a:pt x="107105" y="477992"/>
                      <a:pt x="296264" y="290658"/>
                    </a:cubicBezTo>
                    <a:cubicBezTo>
                      <a:pt x="485525" y="103222"/>
                      <a:pt x="736682" y="0"/>
                      <a:pt x="1003479" y="0"/>
                    </a:cubicBezTo>
                    <a:cubicBezTo>
                      <a:pt x="1270276" y="0"/>
                      <a:pt x="1521432" y="103222"/>
                      <a:pt x="1710694" y="290658"/>
                    </a:cubicBezTo>
                    <a:cubicBezTo>
                      <a:pt x="1899853" y="477992"/>
                      <a:pt x="2005067" y="727497"/>
                      <a:pt x="2006958" y="993213"/>
                    </a:cubicBezTo>
                    <a:lnTo>
                      <a:pt x="2006958" y="1639637"/>
                    </a:lnTo>
                    <a:lnTo>
                      <a:pt x="2006958" y="1639637"/>
                    </a:lnTo>
                    <a:close/>
                  </a:path>
                </a:pathLst>
              </a:custGeom>
              <a:solidFill>
                <a:schemeClr val="tx1">
                  <a:alpha val="90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15" name="Freeform 114">
                <a:extLst>
                  <a:ext uri="{FF2B5EF4-FFF2-40B4-BE49-F238E27FC236}">
                    <a16:creationId xmlns:a16="http://schemas.microsoft.com/office/drawing/2014/main" id="{C4734F79-F559-8DAE-8A0E-AAA73D32A788}"/>
                  </a:ext>
                </a:extLst>
              </p:cNvPr>
              <p:cNvSpPr/>
              <p:nvPr/>
            </p:nvSpPr>
            <p:spPr>
              <a:xfrm>
                <a:off x="877948" y="4197219"/>
                <a:ext cx="1689330" cy="1481321"/>
              </a:xfrm>
              <a:custGeom>
                <a:avLst/>
                <a:gdLst>
                  <a:gd name="connsiteX0" fmla="*/ 1689331 w 1689330"/>
                  <a:gd name="connsiteY0" fmla="*/ 1481321 h 1481321"/>
                  <a:gd name="connsiteX1" fmla="*/ 1689331 w 1689330"/>
                  <a:gd name="connsiteY1" fmla="*/ 835786 h 1481321"/>
                  <a:gd name="connsiteX2" fmla="*/ 1439947 w 1689330"/>
                  <a:gd name="connsiteY2" fmla="*/ 244654 h 1481321"/>
                  <a:gd name="connsiteX3" fmla="*/ 844668 w 1689330"/>
                  <a:gd name="connsiteY3" fmla="*/ 0 h 1481321"/>
                  <a:gd name="connsiteX4" fmla="*/ 249379 w 1689330"/>
                  <a:gd name="connsiteY4" fmla="*/ 244654 h 1481321"/>
                  <a:gd name="connsiteX5" fmla="*/ 0 w 1689330"/>
                  <a:gd name="connsiteY5" fmla="*/ 835786 h 1481321"/>
                  <a:gd name="connsiteX6" fmla="*/ 0 w 1689330"/>
                  <a:gd name="connsiteY6" fmla="*/ 1481321 h 1481321"/>
                  <a:gd name="connsiteX7" fmla="*/ 1689331 w 1689330"/>
                  <a:gd name="connsiteY7" fmla="*/ 1481321 h 1481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89330" h="1481321">
                    <a:moveTo>
                      <a:pt x="1689331" y="1481321"/>
                    </a:moveTo>
                    <a:lnTo>
                      <a:pt x="1689331" y="835786"/>
                    </a:lnTo>
                    <a:cubicBezTo>
                      <a:pt x="1687676" y="612223"/>
                      <a:pt x="1599121" y="402286"/>
                      <a:pt x="1439947" y="244654"/>
                    </a:cubicBezTo>
                    <a:cubicBezTo>
                      <a:pt x="1280644" y="86885"/>
                      <a:pt x="1069237" y="0"/>
                      <a:pt x="844668" y="0"/>
                    </a:cubicBezTo>
                    <a:cubicBezTo>
                      <a:pt x="620100" y="0"/>
                      <a:pt x="408687" y="86885"/>
                      <a:pt x="249379" y="244654"/>
                    </a:cubicBezTo>
                    <a:cubicBezTo>
                      <a:pt x="90210" y="402286"/>
                      <a:pt x="1655" y="612218"/>
                      <a:pt x="0" y="835786"/>
                    </a:cubicBezTo>
                    <a:lnTo>
                      <a:pt x="0" y="1481321"/>
                    </a:lnTo>
                    <a:lnTo>
                      <a:pt x="1689331" y="148132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3B6E655B-9033-FFCE-6C1B-20388E4C448D}"/>
                </a:ext>
              </a:extLst>
            </p:cNvPr>
            <p:cNvGrpSpPr/>
            <p:nvPr/>
          </p:nvGrpSpPr>
          <p:grpSpPr>
            <a:xfrm>
              <a:off x="5091818" y="1741384"/>
              <a:ext cx="2006957" cy="1639637"/>
              <a:chOff x="719138" y="4038904"/>
              <a:chExt cx="2006957" cy="1639637"/>
            </a:xfrm>
          </p:grpSpPr>
          <p:sp>
            <p:nvSpPr>
              <p:cNvPr id="109" name="Freeform 108">
                <a:extLst>
                  <a:ext uri="{FF2B5EF4-FFF2-40B4-BE49-F238E27FC236}">
                    <a16:creationId xmlns:a16="http://schemas.microsoft.com/office/drawing/2014/main" id="{66BC16AF-43D1-7B51-0C46-06821FBFAB08}"/>
                  </a:ext>
                </a:extLst>
              </p:cNvPr>
              <p:cNvSpPr/>
              <p:nvPr/>
            </p:nvSpPr>
            <p:spPr>
              <a:xfrm>
                <a:off x="719138" y="4038904"/>
                <a:ext cx="2006957" cy="1639637"/>
              </a:xfrm>
              <a:custGeom>
                <a:avLst/>
                <a:gdLst>
                  <a:gd name="connsiteX0" fmla="*/ 2006952 w 2006957"/>
                  <a:gd name="connsiteY0" fmla="*/ 1639637 h 1639637"/>
                  <a:gd name="connsiteX1" fmla="*/ 1848142 w 2006957"/>
                  <a:gd name="connsiteY1" fmla="*/ 1639637 h 1639637"/>
                  <a:gd name="connsiteX2" fmla="*/ 1848142 w 2006957"/>
                  <a:gd name="connsiteY2" fmla="*/ 994102 h 1639637"/>
                  <a:gd name="connsiteX3" fmla="*/ 1598758 w 2006957"/>
                  <a:gd name="connsiteY3" fmla="*/ 402970 h 1639637"/>
                  <a:gd name="connsiteX4" fmla="*/ 1003479 w 2006957"/>
                  <a:gd name="connsiteY4" fmla="*/ 158316 h 1639637"/>
                  <a:gd name="connsiteX5" fmla="*/ 408190 w 2006957"/>
                  <a:gd name="connsiteY5" fmla="*/ 402970 h 1639637"/>
                  <a:gd name="connsiteX6" fmla="*/ 158811 w 2006957"/>
                  <a:gd name="connsiteY6" fmla="*/ 994102 h 1639637"/>
                  <a:gd name="connsiteX7" fmla="*/ 158811 w 2006957"/>
                  <a:gd name="connsiteY7" fmla="*/ 1639637 h 1639637"/>
                  <a:gd name="connsiteX8" fmla="*/ 0 w 2006957"/>
                  <a:gd name="connsiteY8" fmla="*/ 1639637 h 1639637"/>
                  <a:gd name="connsiteX9" fmla="*/ 0 w 2006957"/>
                  <a:gd name="connsiteY9" fmla="*/ 993213 h 1639637"/>
                  <a:gd name="connsiteX10" fmla="*/ 296264 w 2006957"/>
                  <a:gd name="connsiteY10" fmla="*/ 290658 h 1639637"/>
                  <a:gd name="connsiteX11" fmla="*/ 1003479 w 2006957"/>
                  <a:gd name="connsiteY11" fmla="*/ 0 h 1639637"/>
                  <a:gd name="connsiteX12" fmla="*/ 1710694 w 2006957"/>
                  <a:gd name="connsiteY12" fmla="*/ 290658 h 1639637"/>
                  <a:gd name="connsiteX13" fmla="*/ 2006958 w 2006957"/>
                  <a:gd name="connsiteY13" fmla="*/ 993213 h 1639637"/>
                  <a:gd name="connsiteX14" fmla="*/ 2006958 w 2006957"/>
                  <a:gd name="connsiteY14" fmla="*/ 1639637 h 1639637"/>
                  <a:gd name="connsiteX15" fmla="*/ 2006958 w 2006957"/>
                  <a:gd name="connsiteY15" fmla="*/ 1639637 h 1639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006957" h="1639637">
                    <a:moveTo>
                      <a:pt x="2006952" y="1639637"/>
                    </a:moveTo>
                    <a:lnTo>
                      <a:pt x="1848142" y="1639637"/>
                    </a:lnTo>
                    <a:lnTo>
                      <a:pt x="1848142" y="994102"/>
                    </a:lnTo>
                    <a:cubicBezTo>
                      <a:pt x="1846487" y="770539"/>
                      <a:pt x="1757932" y="560602"/>
                      <a:pt x="1598758" y="402970"/>
                    </a:cubicBezTo>
                    <a:cubicBezTo>
                      <a:pt x="1439455" y="245201"/>
                      <a:pt x="1228047" y="158316"/>
                      <a:pt x="1003479" y="158316"/>
                    </a:cubicBezTo>
                    <a:cubicBezTo>
                      <a:pt x="778910" y="158316"/>
                      <a:pt x="567497" y="245201"/>
                      <a:pt x="408190" y="402970"/>
                    </a:cubicBezTo>
                    <a:cubicBezTo>
                      <a:pt x="249020" y="560602"/>
                      <a:pt x="160465" y="770534"/>
                      <a:pt x="158811" y="994102"/>
                    </a:cubicBezTo>
                    <a:lnTo>
                      <a:pt x="158811" y="1639637"/>
                    </a:lnTo>
                    <a:lnTo>
                      <a:pt x="0" y="1639637"/>
                    </a:lnTo>
                    <a:lnTo>
                      <a:pt x="0" y="993213"/>
                    </a:lnTo>
                    <a:cubicBezTo>
                      <a:pt x="1890" y="727497"/>
                      <a:pt x="107105" y="477992"/>
                      <a:pt x="296264" y="290658"/>
                    </a:cubicBezTo>
                    <a:cubicBezTo>
                      <a:pt x="485525" y="103222"/>
                      <a:pt x="736682" y="0"/>
                      <a:pt x="1003479" y="0"/>
                    </a:cubicBezTo>
                    <a:cubicBezTo>
                      <a:pt x="1270276" y="0"/>
                      <a:pt x="1521432" y="103222"/>
                      <a:pt x="1710694" y="290658"/>
                    </a:cubicBezTo>
                    <a:cubicBezTo>
                      <a:pt x="1899853" y="477992"/>
                      <a:pt x="2005067" y="727497"/>
                      <a:pt x="2006958" y="993213"/>
                    </a:cubicBezTo>
                    <a:lnTo>
                      <a:pt x="2006958" y="1639637"/>
                    </a:lnTo>
                    <a:lnTo>
                      <a:pt x="2006958" y="1639637"/>
                    </a:lnTo>
                    <a:close/>
                  </a:path>
                </a:pathLst>
              </a:custGeom>
              <a:solidFill>
                <a:schemeClr val="accent3">
                  <a:alpha val="90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10" name="Freeform 109">
                <a:extLst>
                  <a:ext uri="{FF2B5EF4-FFF2-40B4-BE49-F238E27FC236}">
                    <a16:creationId xmlns:a16="http://schemas.microsoft.com/office/drawing/2014/main" id="{14BB81F2-D7FD-119E-A015-762BB4E22EB5}"/>
                  </a:ext>
                </a:extLst>
              </p:cNvPr>
              <p:cNvSpPr/>
              <p:nvPr/>
            </p:nvSpPr>
            <p:spPr>
              <a:xfrm>
                <a:off x="877948" y="4197219"/>
                <a:ext cx="1689330" cy="1481321"/>
              </a:xfrm>
              <a:custGeom>
                <a:avLst/>
                <a:gdLst>
                  <a:gd name="connsiteX0" fmla="*/ 1689331 w 1689330"/>
                  <a:gd name="connsiteY0" fmla="*/ 1481321 h 1481321"/>
                  <a:gd name="connsiteX1" fmla="*/ 1689331 w 1689330"/>
                  <a:gd name="connsiteY1" fmla="*/ 835786 h 1481321"/>
                  <a:gd name="connsiteX2" fmla="*/ 1439947 w 1689330"/>
                  <a:gd name="connsiteY2" fmla="*/ 244654 h 1481321"/>
                  <a:gd name="connsiteX3" fmla="*/ 844668 w 1689330"/>
                  <a:gd name="connsiteY3" fmla="*/ 0 h 1481321"/>
                  <a:gd name="connsiteX4" fmla="*/ 249379 w 1689330"/>
                  <a:gd name="connsiteY4" fmla="*/ 244654 h 1481321"/>
                  <a:gd name="connsiteX5" fmla="*/ 0 w 1689330"/>
                  <a:gd name="connsiteY5" fmla="*/ 835786 h 1481321"/>
                  <a:gd name="connsiteX6" fmla="*/ 0 w 1689330"/>
                  <a:gd name="connsiteY6" fmla="*/ 1481321 h 1481321"/>
                  <a:gd name="connsiteX7" fmla="*/ 1689331 w 1689330"/>
                  <a:gd name="connsiteY7" fmla="*/ 1481321 h 1481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89330" h="1481321">
                    <a:moveTo>
                      <a:pt x="1689331" y="1481321"/>
                    </a:moveTo>
                    <a:lnTo>
                      <a:pt x="1689331" y="835786"/>
                    </a:lnTo>
                    <a:cubicBezTo>
                      <a:pt x="1687676" y="612223"/>
                      <a:pt x="1599121" y="402286"/>
                      <a:pt x="1439947" y="244654"/>
                    </a:cubicBezTo>
                    <a:cubicBezTo>
                      <a:pt x="1280644" y="86885"/>
                      <a:pt x="1069237" y="0"/>
                      <a:pt x="844668" y="0"/>
                    </a:cubicBezTo>
                    <a:cubicBezTo>
                      <a:pt x="620100" y="0"/>
                      <a:pt x="408687" y="86885"/>
                      <a:pt x="249379" y="244654"/>
                    </a:cubicBezTo>
                    <a:cubicBezTo>
                      <a:pt x="90210" y="402286"/>
                      <a:pt x="1655" y="612218"/>
                      <a:pt x="0" y="835786"/>
                    </a:cubicBezTo>
                    <a:lnTo>
                      <a:pt x="0" y="1481321"/>
                    </a:lnTo>
                    <a:lnTo>
                      <a:pt x="1689331" y="148132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5A20D7D9-C35B-E92E-988E-3620DA05A47D}"/>
                </a:ext>
              </a:extLst>
            </p:cNvPr>
            <p:cNvGrpSpPr/>
            <p:nvPr/>
          </p:nvGrpSpPr>
          <p:grpSpPr>
            <a:xfrm>
              <a:off x="7278158" y="1741384"/>
              <a:ext cx="2006957" cy="1639637"/>
              <a:chOff x="719138" y="4038904"/>
              <a:chExt cx="2006957" cy="1639637"/>
            </a:xfrm>
          </p:grpSpPr>
          <p:sp>
            <p:nvSpPr>
              <p:cNvPr id="101" name="Freeform 100">
                <a:extLst>
                  <a:ext uri="{FF2B5EF4-FFF2-40B4-BE49-F238E27FC236}">
                    <a16:creationId xmlns:a16="http://schemas.microsoft.com/office/drawing/2014/main" id="{DC6E3C37-BBFB-4C29-74BD-303C3FF22198}"/>
                  </a:ext>
                </a:extLst>
              </p:cNvPr>
              <p:cNvSpPr/>
              <p:nvPr/>
            </p:nvSpPr>
            <p:spPr>
              <a:xfrm>
                <a:off x="719138" y="4038904"/>
                <a:ext cx="2006957" cy="1639637"/>
              </a:xfrm>
              <a:custGeom>
                <a:avLst/>
                <a:gdLst>
                  <a:gd name="connsiteX0" fmla="*/ 2006952 w 2006957"/>
                  <a:gd name="connsiteY0" fmla="*/ 1639637 h 1639637"/>
                  <a:gd name="connsiteX1" fmla="*/ 1848142 w 2006957"/>
                  <a:gd name="connsiteY1" fmla="*/ 1639637 h 1639637"/>
                  <a:gd name="connsiteX2" fmla="*/ 1848142 w 2006957"/>
                  <a:gd name="connsiteY2" fmla="*/ 994102 h 1639637"/>
                  <a:gd name="connsiteX3" fmla="*/ 1598758 w 2006957"/>
                  <a:gd name="connsiteY3" fmla="*/ 402970 h 1639637"/>
                  <a:gd name="connsiteX4" fmla="*/ 1003479 w 2006957"/>
                  <a:gd name="connsiteY4" fmla="*/ 158316 h 1639637"/>
                  <a:gd name="connsiteX5" fmla="*/ 408190 w 2006957"/>
                  <a:gd name="connsiteY5" fmla="*/ 402970 h 1639637"/>
                  <a:gd name="connsiteX6" fmla="*/ 158811 w 2006957"/>
                  <a:gd name="connsiteY6" fmla="*/ 994102 h 1639637"/>
                  <a:gd name="connsiteX7" fmla="*/ 158811 w 2006957"/>
                  <a:gd name="connsiteY7" fmla="*/ 1639637 h 1639637"/>
                  <a:gd name="connsiteX8" fmla="*/ 0 w 2006957"/>
                  <a:gd name="connsiteY8" fmla="*/ 1639637 h 1639637"/>
                  <a:gd name="connsiteX9" fmla="*/ 0 w 2006957"/>
                  <a:gd name="connsiteY9" fmla="*/ 993213 h 1639637"/>
                  <a:gd name="connsiteX10" fmla="*/ 296264 w 2006957"/>
                  <a:gd name="connsiteY10" fmla="*/ 290658 h 1639637"/>
                  <a:gd name="connsiteX11" fmla="*/ 1003479 w 2006957"/>
                  <a:gd name="connsiteY11" fmla="*/ 0 h 1639637"/>
                  <a:gd name="connsiteX12" fmla="*/ 1710694 w 2006957"/>
                  <a:gd name="connsiteY12" fmla="*/ 290658 h 1639637"/>
                  <a:gd name="connsiteX13" fmla="*/ 2006958 w 2006957"/>
                  <a:gd name="connsiteY13" fmla="*/ 993213 h 1639637"/>
                  <a:gd name="connsiteX14" fmla="*/ 2006958 w 2006957"/>
                  <a:gd name="connsiteY14" fmla="*/ 1639637 h 1639637"/>
                  <a:gd name="connsiteX15" fmla="*/ 2006958 w 2006957"/>
                  <a:gd name="connsiteY15" fmla="*/ 1639637 h 1639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006957" h="1639637">
                    <a:moveTo>
                      <a:pt x="2006952" y="1639637"/>
                    </a:moveTo>
                    <a:lnTo>
                      <a:pt x="1848142" y="1639637"/>
                    </a:lnTo>
                    <a:lnTo>
                      <a:pt x="1848142" y="994102"/>
                    </a:lnTo>
                    <a:cubicBezTo>
                      <a:pt x="1846487" y="770539"/>
                      <a:pt x="1757932" y="560602"/>
                      <a:pt x="1598758" y="402970"/>
                    </a:cubicBezTo>
                    <a:cubicBezTo>
                      <a:pt x="1439455" y="245201"/>
                      <a:pt x="1228047" y="158316"/>
                      <a:pt x="1003479" y="158316"/>
                    </a:cubicBezTo>
                    <a:cubicBezTo>
                      <a:pt x="778910" y="158316"/>
                      <a:pt x="567497" y="245201"/>
                      <a:pt x="408190" y="402970"/>
                    </a:cubicBezTo>
                    <a:cubicBezTo>
                      <a:pt x="249020" y="560602"/>
                      <a:pt x="160465" y="770534"/>
                      <a:pt x="158811" y="994102"/>
                    </a:cubicBezTo>
                    <a:lnTo>
                      <a:pt x="158811" y="1639637"/>
                    </a:lnTo>
                    <a:lnTo>
                      <a:pt x="0" y="1639637"/>
                    </a:lnTo>
                    <a:lnTo>
                      <a:pt x="0" y="993213"/>
                    </a:lnTo>
                    <a:cubicBezTo>
                      <a:pt x="1890" y="727497"/>
                      <a:pt x="107105" y="477992"/>
                      <a:pt x="296264" y="290658"/>
                    </a:cubicBezTo>
                    <a:cubicBezTo>
                      <a:pt x="485525" y="103222"/>
                      <a:pt x="736682" y="0"/>
                      <a:pt x="1003479" y="0"/>
                    </a:cubicBezTo>
                    <a:cubicBezTo>
                      <a:pt x="1270276" y="0"/>
                      <a:pt x="1521432" y="103222"/>
                      <a:pt x="1710694" y="290658"/>
                    </a:cubicBezTo>
                    <a:cubicBezTo>
                      <a:pt x="1899853" y="477992"/>
                      <a:pt x="2005067" y="727497"/>
                      <a:pt x="2006958" y="993213"/>
                    </a:cubicBezTo>
                    <a:lnTo>
                      <a:pt x="2006958" y="1639637"/>
                    </a:lnTo>
                    <a:lnTo>
                      <a:pt x="2006958" y="1639637"/>
                    </a:lnTo>
                    <a:close/>
                  </a:path>
                </a:pathLst>
              </a:custGeom>
              <a:solidFill>
                <a:srgbClr val="A12068">
                  <a:alpha val="9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08" name="Freeform 107">
                <a:extLst>
                  <a:ext uri="{FF2B5EF4-FFF2-40B4-BE49-F238E27FC236}">
                    <a16:creationId xmlns:a16="http://schemas.microsoft.com/office/drawing/2014/main" id="{F2CBF346-3816-AA45-BB2F-3618BC204DC0}"/>
                  </a:ext>
                </a:extLst>
              </p:cNvPr>
              <p:cNvSpPr/>
              <p:nvPr/>
            </p:nvSpPr>
            <p:spPr>
              <a:xfrm>
                <a:off x="877948" y="4197219"/>
                <a:ext cx="1689330" cy="1481321"/>
              </a:xfrm>
              <a:custGeom>
                <a:avLst/>
                <a:gdLst>
                  <a:gd name="connsiteX0" fmla="*/ 1689331 w 1689330"/>
                  <a:gd name="connsiteY0" fmla="*/ 1481321 h 1481321"/>
                  <a:gd name="connsiteX1" fmla="*/ 1689331 w 1689330"/>
                  <a:gd name="connsiteY1" fmla="*/ 835786 h 1481321"/>
                  <a:gd name="connsiteX2" fmla="*/ 1439947 w 1689330"/>
                  <a:gd name="connsiteY2" fmla="*/ 244654 h 1481321"/>
                  <a:gd name="connsiteX3" fmla="*/ 844668 w 1689330"/>
                  <a:gd name="connsiteY3" fmla="*/ 0 h 1481321"/>
                  <a:gd name="connsiteX4" fmla="*/ 249379 w 1689330"/>
                  <a:gd name="connsiteY4" fmla="*/ 244654 h 1481321"/>
                  <a:gd name="connsiteX5" fmla="*/ 0 w 1689330"/>
                  <a:gd name="connsiteY5" fmla="*/ 835786 h 1481321"/>
                  <a:gd name="connsiteX6" fmla="*/ 0 w 1689330"/>
                  <a:gd name="connsiteY6" fmla="*/ 1481321 h 1481321"/>
                  <a:gd name="connsiteX7" fmla="*/ 1689331 w 1689330"/>
                  <a:gd name="connsiteY7" fmla="*/ 1481321 h 1481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89330" h="1481321">
                    <a:moveTo>
                      <a:pt x="1689331" y="1481321"/>
                    </a:moveTo>
                    <a:lnTo>
                      <a:pt x="1689331" y="835786"/>
                    </a:lnTo>
                    <a:cubicBezTo>
                      <a:pt x="1687676" y="612223"/>
                      <a:pt x="1599121" y="402286"/>
                      <a:pt x="1439947" y="244654"/>
                    </a:cubicBezTo>
                    <a:cubicBezTo>
                      <a:pt x="1280644" y="86885"/>
                      <a:pt x="1069237" y="0"/>
                      <a:pt x="844668" y="0"/>
                    </a:cubicBezTo>
                    <a:cubicBezTo>
                      <a:pt x="620100" y="0"/>
                      <a:pt x="408687" y="86885"/>
                      <a:pt x="249379" y="244654"/>
                    </a:cubicBezTo>
                    <a:cubicBezTo>
                      <a:pt x="90210" y="402286"/>
                      <a:pt x="1655" y="612218"/>
                      <a:pt x="0" y="835786"/>
                    </a:cubicBezTo>
                    <a:lnTo>
                      <a:pt x="0" y="1481321"/>
                    </a:lnTo>
                    <a:lnTo>
                      <a:pt x="1689331" y="148132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1747666-E5FF-2D1C-0E78-DA07A5F6EAFE}"/>
                </a:ext>
              </a:extLst>
            </p:cNvPr>
            <p:cNvSpPr txBox="1"/>
            <p:nvPr/>
          </p:nvSpPr>
          <p:spPr>
            <a:xfrm>
              <a:off x="1208307" y="2831263"/>
              <a:ext cx="1038746" cy="3385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Notification of </a:t>
              </a:r>
              <a:br>
                <a:rPr lang="en-US" sz="11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1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illness or injury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7176D7B-B4EC-2E01-BE95-22181ED6128D}"/>
                </a:ext>
              </a:extLst>
            </p:cNvPr>
            <p:cNvSpPr txBox="1"/>
            <p:nvPr/>
          </p:nvSpPr>
          <p:spPr>
            <a:xfrm>
              <a:off x="3428021" y="2831263"/>
              <a:ext cx="969817" cy="3385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Rehabilitation </a:t>
              </a:r>
              <a:b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support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C9E3837-906F-FD58-8403-10D3EC7596EE}"/>
                </a:ext>
              </a:extLst>
            </p:cNvPr>
            <p:cNvSpPr txBox="1"/>
            <p:nvPr/>
          </p:nvSpPr>
          <p:spPr>
            <a:xfrm>
              <a:off x="9939111" y="2831263"/>
              <a:ext cx="1054777" cy="3385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rgbClr val="F6861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Conclusion</a:t>
              </a:r>
              <a:br>
                <a:rPr lang="en-US" sz="1100" b="1" dirty="0">
                  <a:solidFill>
                    <a:srgbClr val="F6861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100" b="1" dirty="0">
                  <a:solidFill>
                    <a:srgbClr val="F6861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 rehabilitation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4AB947A-63C0-7707-095A-E5E20BDF4554}"/>
                </a:ext>
              </a:extLst>
            </p:cNvPr>
            <p:cNvSpPr txBox="1"/>
            <p:nvPr/>
          </p:nvSpPr>
          <p:spPr>
            <a:xfrm>
              <a:off x="7857031" y="2831263"/>
              <a:ext cx="852798" cy="3385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rgbClr val="A1206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Review and</a:t>
              </a:r>
              <a:br>
                <a:rPr lang="en-US" sz="1100" b="1" dirty="0">
                  <a:solidFill>
                    <a:srgbClr val="A1206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100" b="1" dirty="0">
                  <a:solidFill>
                    <a:srgbClr val="A1206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monitor plan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35F891C-25D4-CB9F-2D29-9C6F17B33347}"/>
                </a:ext>
              </a:extLst>
            </p:cNvPr>
            <p:cNvSpPr txBox="1"/>
            <p:nvPr/>
          </p:nvSpPr>
          <p:spPr>
            <a:xfrm>
              <a:off x="5764754" y="2831263"/>
              <a:ext cx="666850" cy="3385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Returning</a:t>
              </a:r>
              <a:br>
                <a:rPr lang="en-US" sz="1100" b="1" dirty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100" b="1" dirty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work</a:t>
              </a:r>
            </a:p>
          </p:txBody>
        </p:sp>
        <p:sp>
          <p:nvSpPr>
            <p:cNvPr id="46" name="Freeform 8">
              <a:extLst>
                <a:ext uri="{FF2B5EF4-FFF2-40B4-BE49-F238E27FC236}">
                  <a16:creationId xmlns:a16="http://schemas.microsoft.com/office/drawing/2014/main" id="{6FCB99CC-213E-F66E-0257-6B190C89A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7851" y="2023297"/>
              <a:ext cx="659657" cy="659101"/>
            </a:xfrm>
            <a:custGeom>
              <a:avLst/>
              <a:gdLst>
                <a:gd name="T0" fmla="*/ 578 w 578"/>
                <a:gd name="T1" fmla="*/ 287 h 576"/>
                <a:gd name="T2" fmla="*/ 570 w 578"/>
                <a:gd name="T3" fmla="*/ 345 h 576"/>
                <a:gd name="T4" fmla="*/ 554 w 578"/>
                <a:gd name="T5" fmla="*/ 400 h 576"/>
                <a:gd name="T6" fmla="*/ 528 w 578"/>
                <a:gd name="T7" fmla="*/ 450 h 576"/>
                <a:gd name="T8" fmla="*/ 494 w 578"/>
                <a:gd name="T9" fmla="*/ 492 h 576"/>
                <a:gd name="T10" fmla="*/ 449 w 578"/>
                <a:gd name="T11" fmla="*/ 526 h 576"/>
                <a:gd name="T12" fmla="*/ 402 w 578"/>
                <a:gd name="T13" fmla="*/ 552 h 576"/>
                <a:gd name="T14" fmla="*/ 347 w 578"/>
                <a:gd name="T15" fmla="*/ 570 h 576"/>
                <a:gd name="T16" fmla="*/ 289 w 578"/>
                <a:gd name="T17" fmla="*/ 576 h 576"/>
                <a:gd name="T18" fmla="*/ 260 w 578"/>
                <a:gd name="T19" fmla="*/ 573 h 576"/>
                <a:gd name="T20" fmla="*/ 202 w 578"/>
                <a:gd name="T21" fmla="*/ 563 h 576"/>
                <a:gd name="T22" fmla="*/ 152 w 578"/>
                <a:gd name="T23" fmla="*/ 542 h 576"/>
                <a:gd name="T24" fmla="*/ 105 w 578"/>
                <a:gd name="T25" fmla="*/ 510 h 576"/>
                <a:gd name="T26" fmla="*/ 66 w 578"/>
                <a:gd name="T27" fmla="*/ 471 h 576"/>
                <a:gd name="T28" fmla="*/ 37 w 578"/>
                <a:gd name="T29" fmla="*/ 426 h 576"/>
                <a:gd name="T30" fmla="*/ 13 w 578"/>
                <a:gd name="T31" fmla="*/ 373 h 576"/>
                <a:gd name="T32" fmla="*/ 3 w 578"/>
                <a:gd name="T33" fmla="*/ 318 h 576"/>
                <a:gd name="T34" fmla="*/ 0 w 578"/>
                <a:gd name="T35" fmla="*/ 287 h 576"/>
                <a:gd name="T36" fmla="*/ 8 w 578"/>
                <a:gd name="T37" fmla="*/ 229 h 576"/>
                <a:gd name="T38" fmla="*/ 24 w 578"/>
                <a:gd name="T39" fmla="*/ 176 h 576"/>
                <a:gd name="T40" fmla="*/ 50 w 578"/>
                <a:gd name="T41" fmla="*/ 127 h 576"/>
                <a:gd name="T42" fmla="*/ 84 w 578"/>
                <a:gd name="T43" fmla="*/ 84 h 576"/>
                <a:gd name="T44" fmla="*/ 129 w 578"/>
                <a:gd name="T45" fmla="*/ 48 h 576"/>
                <a:gd name="T46" fmla="*/ 176 w 578"/>
                <a:gd name="T47" fmla="*/ 21 h 576"/>
                <a:gd name="T48" fmla="*/ 231 w 578"/>
                <a:gd name="T49" fmla="*/ 6 h 576"/>
                <a:gd name="T50" fmla="*/ 289 w 578"/>
                <a:gd name="T51" fmla="*/ 0 h 576"/>
                <a:gd name="T52" fmla="*/ 318 w 578"/>
                <a:gd name="T53" fmla="*/ 0 h 576"/>
                <a:gd name="T54" fmla="*/ 375 w 578"/>
                <a:gd name="T55" fmla="*/ 14 h 576"/>
                <a:gd name="T56" fmla="*/ 425 w 578"/>
                <a:gd name="T57" fmla="*/ 35 h 576"/>
                <a:gd name="T58" fmla="*/ 473 w 578"/>
                <a:gd name="T59" fmla="*/ 66 h 576"/>
                <a:gd name="T60" fmla="*/ 512 w 578"/>
                <a:gd name="T61" fmla="*/ 105 h 576"/>
                <a:gd name="T62" fmla="*/ 541 w 578"/>
                <a:gd name="T63" fmla="*/ 150 h 576"/>
                <a:gd name="T64" fmla="*/ 565 w 578"/>
                <a:gd name="T65" fmla="*/ 203 h 576"/>
                <a:gd name="T66" fmla="*/ 575 w 578"/>
                <a:gd name="T67" fmla="*/ 258 h 576"/>
                <a:gd name="T68" fmla="*/ 578 w 578"/>
                <a:gd name="T69" fmla="*/ 287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78" h="576">
                  <a:moveTo>
                    <a:pt x="578" y="287"/>
                  </a:moveTo>
                  <a:lnTo>
                    <a:pt x="578" y="287"/>
                  </a:lnTo>
                  <a:lnTo>
                    <a:pt x="575" y="318"/>
                  </a:lnTo>
                  <a:lnTo>
                    <a:pt x="570" y="345"/>
                  </a:lnTo>
                  <a:lnTo>
                    <a:pt x="565" y="373"/>
                  </a:lnTo>
                  <a:lnTo>
                    <a:pt x="554" y="400"/>
                  </a:lnTo>
                  <a:lnTo>
                    <a:pt x="541" y="426"/>
                  </a:lnTo>
                  <a:lnTo>
                    <a:pt x="528" y="450"/>
                  </a:lnTo>
                  <a:lnTo>
                    <a:pt x="512" y="471"/>
                  </a:lnTo>
                  <a:lnTo>
                    <a:pt x="494" y="492"/>
                  </a:lnTo>
                  <a:lnTo>
                    <a:pt x="473" y="510"/>
                  </a:lnTo>
                  <a:lnTo>
                    <a:pt x="449" y="526"/>
                  </a:lnTo>
                  <a:lnTo>
                    <a:pt x="425" y="542"/>
                  </a:lnTo>
                  <a:lnTo>
                    <a:pt x="402" y="552"/>
                  </a:lnTo>
                  <a:lnTo>
                    <a:pt x="375" y="563"/>
                  </a:lnTo>
                  <a:lnTo>
                    <a:pt x="347" y="570"/>
                  </a:lnTo>
                  <a:lnTo>
                    <a:pt x="318" y="573"/>
                  </a:lnTo>
                  <a:lnTo>
                    <a:pt x="289" y="576"/>
                  </a:lnTo>
                  <a:lnTo>
                    <a:pt x="289" y="576"/>
                  </a:lnTo>
                  <a:lnTo>
                    <a:pt x="260" y="573"/>
                  </a:lnTo>
                  <a:lnTo>
                    <a:pt x="231" y="570"/>
                  </a:lnTo>
                  <a:lnTo>
                    <a:pt x="202" y="563"/>
                  </a:lnTo>
                  <a:lnTo>
                    <a:pt x="176" y="552"/>
                  </a:lnTo>
                  <a:lnTo>
                    <a:pt x="152" y="542"/>
                  </a:lnTo>
                  <a:lnTo>
                    <a:pt x="129" y="526"/>
                  </a:lnTo>
                  <a:lnTo>
                    <a:pt x="105" y="510"/>
                  </a:lnTo>
                  <a:lnTo>
                    <a:pt x="84" y="492"/>
                  </a:lnTo>
                  <a:lnTo>
                    <a:pt x="66" y="471"/>
                  </a:lnTo>
                  <a:lnTo>
                    <a:pt x="50" y="450"/>
                  </a:lnTo>
                  <a:lnTo>
                    <a:pt x="37" y="426"/>
                  </a:lnTo>
                  <a:lnTo>
                    <a:pt x="24" y="400"/>
                  </a:lnTo>
                  <a:lnTo>
                    <a:pt x="13" y="373"/>
                  </a:lnTo>
                  <a:lnTo>
                    <a:pt x="8" y="345"/>
                  </a:lnTo>
                  <a:lnTo>
                    <a:pt x="3" y="318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3" y="258"/>
                  </a:lnTo>
                  <a:lnTo>
                    <a:pt x="8" y="229"/>
                  </a:lnTo>
                  <a:lnTo>
                    <a:pt x="13" y="203"/>
                  </a:lnTo>
                  <a:lnTo>
                    <a:pt x="24" y="176"/>
                  </a:lnTo>
                  <a:lnTo>
                    <a:pt x="37" y="150"/>
                  </a:lnTo>
                  <a:lnTo>
                    <a:pt x="50" y="127"/>
                  </a:lnTo>
                  <a:lnTo>
                    <a:pt x="66" y="105"/>
                  </a:lnTo>
                  <a:lnTo>
                    <a:pt x="84" y="84"/>
                  </a:lnTo>
                  <a:lnTo>
                    <a:pt x="105" y="66"/>
                  </a:lnTo>
                  <a:lnTo>
                    <a:pt x="129" y="48"/>
                  </a:lnTo>
                  <a:lnTo>
                    <a:pt x="152" y="35"/>
                  </a:lnTo>
                  <a:lnTo>
                    <a:pt x="176" y="21"/>
                  </a:lnTo>
                  <a:lnTo>
                    <a:pt x="202" y="14"/>
                  </a:lnTo>
                  <a:lnTo>
                    <a:pt x="231" y="6"/>
                  </a:lnTo>
                  <a:lnTo>
                    <a:pt x="260" y="0"/>
                  </a:lnTo>
                  <a:lnTo>
                    <a:pt x="289" y="0"/>
                  </a:lnTo>
                  <a:lnTo>
                    <a:pt x="289" y="0"/>
                  </a:lnTo>
                  <a:lnTo>
                    <a:pt x="318" y="0"/>
                  </a:lnTo>
                  <a:lnTo>
                    <a:pt x="347" y="6"/>
                  </a:lnTo>
                  <a:lnTo>
                    <a:pt x="375" y="14"/>
                  </a:lnTo>
                  <a:lnTo>
                    <a:pt x="402" y="21"/>
                  </a:lnTo>
                  <a:lnTo>
                    <a:pt x="425" y="35"/>
                  </a:lnTo>
                  <a:lnTo>
                    <a:pt x="449" y="48"/>
                  </a:lnTo>
                  <a:lnTo>
                    <a:pt x="473" y="66"/>
                  </a:lnTo>
                  <a:lnTo>
                    <a:pt x="494" y="84"/>
                  </a:lnTo>
                  <a:lnTo>
                    <a:pt x="512" y="105"/>
                  </a:lnTo>
                  <a:lnTo>
                    <a:pt x="528" y="127"/>
                  </a:lnTo>
                  <a:lnTo>
                    <a:pt x="541" y="150"/>
                  </a:lnTo>
                  <a:lnTo>
                    <a:pt x="554" y="176"/>
                  </a:lnTo>
                  <a:lnTo>
                    <a:pt x="565" y="203"/>
                  </a:lnTo>
                  <a:lnTo>
                    <a:pt x="570" y="229"/>
                  </a:lnTo>
                  <a:lnTo>
                    <a:pt x="575" y="258"/>
                  </a:lnTo>
                  <a:lnTo>
                    <a:pt x="578" y="287"/>
                  </a:lnTo>
                  <a:lnTo>
                    <a:pt x="578" y="2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47" name="Freeform 16">
              <a:extLst>
                <a:ext uri="{FF2B5EF4-FFF2-40B4-BE49-F238E27FC236}">
                  <a16:creationId xmlns:a16="http://schemas.microsoft.com/office/drawing/2014/main" id="{58002FD3-64A0-5F55-4CF0-876BA6EE8F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3101" y="2072772"/>
              <a:ext cx="659657" cy="659101"/>
            </a:xfrm>
            <a:custGeom>
              <a:avLst/>
              <a:gdLst>
                <a:gd name="T0" fmla="*/ 578 w 578"/>
                <a:gd name="T1" fmla="*/ 287 h 576"/>
                <a:gd name="T2" fmla="*/ 570 w 578"/>
                <a:gd name="T3" fmla="*/ 345 h 576"/>
                <a:gd name="T4" fmla="*/ 554 w 578"/>
                <a:gd name="T5" fmla="*/ 400 h 576"/>
                <a:gd name="T6" fmla="*/ 528 w 578"/>
                <a:gd name="T7" fmla="*/ 450 h 576"/>
                <a:gd name="T8" fmla="*/ 491 w 578"/>
                <a:gd name="T9" fmla="*/ 492 h 576"/>
                <a:gd name="T10" fmla="*/ 449 w 578"/>
                <a:gd name="T11" fmla="*/ 526 h 576"/>
                <a:gd name="T12" fmla="*/ 402 w 578"/>
                <a:gd name="T13" fmla="*/ 552 h 576"/>
                <a:gd name="T14" fmla="*/ 347 w 578"/>
                <a:gd name="T15" fmla="*/ 570 h 576"/>
                <a:gd name="T16" fmla="*/ 289 w 578"/>
                <a:gd name="T17" fmla="*/ 576 h 576"/>
                <a:gd name="T18" fmla="*/ 260 w 578"/>
                <a:gd name="T19" fmla="*/ 573 h 576"/>
                <a:gd name="T20" fmla="*/ 202 w 578"/>
                <a:gd name="T21" fmla="*/ 563 h 576"/>
                <a:gd name="T22" fmla="*/ 152 w 578"/>
                <a:gd name="T23" fmla="*/ 542 h 576"/>
                <a:gd name="T24" fmla="*/ 105 w 578"/>
                <a:gd name="T25" fmla="*/ 510 h 576"/>
                <a:gd name="T26" fmla="*/ 66 w 578"/>
                <a:gd name="T27" fmla="*/ 471 h 576"/>
                <a:gd name="T28" fmla="*/ 34 w 578"/>
                <a:gd name="T29" fmla="*/ 426 h 576"/>
                <a:gd name="T30" fmla="*/ 13 w 578"/>
                <a:gd name="T31" fmla="*/ 373 h 576"/>
                <a:gd name="T32" fmla="*/ 3 w 578"/>
                <a:gd name="T33" fmla="*/ 318 h 576"/>
                <a:gd name="T34" fmla="*/ 0 w 578"/>
                <a:gd name="T35" fmla="*/ 287 h 576"/>
                <a:gd name="T36" fmla="*/ 5 w 578"/>
                <a:gd name="T37" fmla="*/ 229 h 576"/>
                <a:gd name="T38" fmla="*/ 24 w 578"/>
                <a:gd name="T39" fmla="*/ 176 h 576"/>
                <a:gd name="T40" fmla="*/ 50 w 578"/>
                <a:gd name="T41" fmla="*/ 127 h 576"/>
                <a:gd name="T42" fmla="*/ 84 w 578"/>
                <a:gd name="T43" fmla="*/ 84 h 576"/>
                <a:gd name="T44" fmla="*/ 129 w 578"/>
                <a:gd name="T45" fmla="*/ 48 h 576"/>
                <a:gd name="T46" fmla="*/ 176 w 578"/>
                <a:gd name="T47" fmla="*/ 21 h 576"/>
                <a:gd name="T48" fmla="*/ 231 w 578"/>
                <a:gd name="T49" fmla="*/ 6 h 576"/>
                <a:gd name="T50" fmla="*/ 289 w 578"/>
                <a:gd name="T51" fmla="*/ 0 h 576"/>
                <a:gd name="T52" fmla="*/ 318 w 578"/>
                <a:gd name="T53" fmla="*/ 0 h 576"/>
                <a:gd name="T54" fmla="*/ 375 w 578"/>
                <a:gd name="T55" fmla="*/ 14 h 576"/>
                <a:gd name="T56" fmla="*/ 425 w 578"/>
                <a:gd name="T57" fmla="*/ 35 h 576"/>
                <a:gd name="T58" fmla="*/ 473 w 578"/>
                <a:gd name="T59" fmla="*/ 66 h 576"/>
                <a:gd name="T60" fmla="*/ 512 w 578"/>
                <a:gd name="T61" fmla="*/ 105 h 576"/>
                <a:gd name="T62" fmla="*/ 541 w 578"/>
                <a:gd name="T63" fmla="*/ 150 h 576"/>
                <a:gd name="T64" fmla="*/ 565 w 578"/>
                <a:gd name="T65" fmla="*/ 203 h 576"/>
                <a:gd name="T66" fmla="*/ 575 w 578"/>
                <a:gd name="T67" fmla="*/ 258 h 576"/>
                <a:gd name="T68" fmla="*/ 578 w 578"/>
                <a:gd name="T69" fmla="*/ 287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78" h="576">
                  <a:moveTo>
                    <a:pt x="578" y="287"/>
                  </a:moveTo>
                  <a:lnTo>
                    <a:pt x="578" y="287"/>
                  </a:lnTo>
                  <a:lnTo>
                    <a:pt x="575" y="318"/>
                  </a:lnTo>
                  <a:lnTo>
                    <a:pt x="570" y="345"/>
                  </a:lnTo>
                  <a:lnTo>
                    <a:pt x="565" y="373"/>
                  </a:lnTo>
                  <a:lnTo>
                    <a:pt x="554" y="400"/>
                  </a:lnTo>
                  <a:lnTo>
                    <a:pt x="541" y="426"/>
                  </a:lnTo>
                  <a:lnTo>
                    <a:pt x="528" y="450"/>
                  </a:lnTo>
                  <a:lnTo>
                    <a:pt x="512" y="471"/>
                  </a:lnTo>
                  <a:lnTo>
                    <a:pt x="491" y="492"/>
                  </a:lnTo>
                  <a:lnTo>
                    <a:pt x="473" y="510"/>
                  </a:lnTo>
                  <a:lnTo>
                    <a:pt x="449" y="526"/>
                  </a:lnTo>
                  <a:lnTo>
                    <a:pt x="425" y="542"/>
                  </a:lnTo>
                  <a:lnTo>
                    <a:pt x="402" y="552"/>
                  </a:lnTo>
                  <a:lnTo>
                    <a:pt x="375" y="563"/>
                  </a:lnTo>
                  <a:lnTo>
                    <a:pt x="347" y="570"/>
                  </a:lnTo>
                  <a:lnTo>
                    <a:pt x="318" y="573"/>
                  </a:lnTo>
                  <a:lnTo>
                    <a:pt x="289" y="576"/>
                  </a:lnTo>
                  <a:lnTo>
                    <a:pt x="289" y="576"/>
                  </a:lnTo>
                  <a:lnTo>
                    <a:pt x="260" y="573"/>
                  </a:lnTo>
                  <a:lnTo>
                    <a:pt x="231" y="570"/>
                  </a:lnTo>
                  <a:lnTo>
                    <a:pt x="202" y="563"/>
                  </a:lnTo>
                  <a:lnTo>
                    <a:pt x="176" y="552"/>
                  </a:lnTo>
                  <a:lnTo>
                    <a:pt x="152" y="542"/>
                  </a:lnTo>
                  <a:lnTo>
                    <a:pt x="129" y="526"/>
                  </a:lnTo>
                  <a:lnTo>
                    <a:pt x="105" y="510"/>
                  </a:lnTo>
                  <a:lnTo>
                    <a:pt x="84" y="492"/>
                  </a:lnTo>
                  <a:lnTo>
                    <a:pt x="66" y="471"/>
                  </a:lnTo>
                  <a:lnTo>
                    <a:pt x="50" y="450"/>
                  </a:lnTo>
                  <a:lnTo>
                    <a:pt x="34" y="426"/>
                  </a:lnTo>
                  <a:lnTo>
                    <a:pt x="24" y="400"/>
                  </a:lnTo>
                  <a:lnTo>
                    <a:pt x="13" y="373"/>
                  </a:lnTo>
                  <a:lnTo>
                    <a:pt x="5" y="345"/>
                  </a:lnTo>
                  <a:lnTo>
                    <a:pt x="3" y="318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3" y="258"/>
                  </a:lnTo>
                  <a:lnTo>
                    <a:pt x="5" y="229"/>
                  </a:lnTo>
                  <a:lnTo>
                    <a:pt x="13" y="203"/>
                  </a:lnTo>
                  <a:lnTo>
                    <a:pt x="24" y="176"/>
                  </a:lnTo>
                  <a:lnTo>
                    <a:pt x="34" y="150"/>
                  </a:lnTo>
                  <a:lnTo>
                    <a:pt x="50" y="127"/>
                  </a:lnTo>
                  <a:lnTo>
                    <a:pt x="66" y="105"/>
                  </a:lnTo>
                  <a:lnTo>
                    <a:pt x="84" y="84"/>
                  </a:lnTo>
                  <a:lnTo>
                    <a:pt x="105" y="66"/>
                  </a:lnTo>
                  <a:lnTo>
                    <a:pt x="129" y="48"/>
                  </a:lnTo>
                  <a:lnTo>
                    <a:pt x="152" y="35"/>
                  </a:lnTo>
                  <a:lnTo>
                    <a:pt x="176" y="21"/>
                  </a:lnTo>
                  <a:lnTo>
                    <a:pt x="202" y="14"/>
                  </a:lnTo>
                  <a:lnTo>
                    <a:pt x="231" y="6"/>
                  </a:lnTo>
                  <a:lnTo>
                    <a:pt x="260" y="0"/>
                  </a:lnTo>
                  <a:lnTo>
                    <a:pt x="289" y="0"/>
                  </a:lnTo>
                  <a:lnTo>
                    <a:pt x="289" y="0"/>
                  </a:lnTo>
                  <a:lnTo>
                    <a:pt x="318" y="0"/>
                  </a:lnTo>
                  <a:lnTo>
                    <a:pt x="347" y="6"/>
                  </a:lnTo>
                  <a:lnTo>
                    <a:pt x="375" y="14"/>
                  </a:lnTo>
                  <a:lnTo>
                    <a:pt x="402" y="21"/>
                  </a:lnTo>
                  <a:lnTo>
                    <a:pt x="425" y="35"/>
                  </a:lnTo>
                  <a:lnTo>
                    <a:pt x="449" y="48"/>
                  </a:lnTo>
                  <a:lnTo>
                    <a:pt x="473" y="66"/>
                  </a:lnTo>
                  <a:lnTo>
                    <a:pt x="491" y="84"/>
                  </a:lnTo>
                  <a:lnTo>
                    <a:pt x="512" y="105"/>
                  </a:lnTo>
                  <a:lnTo>
                    <a:pt x="528" y="127"/>
                  </a:lnTo>
                  <a:lnTo>
                    <a:pt x="541" y="150"/>
                  </a:lnTo>
                  <a:lnTo>
                    <a:pt x="554" y="176"/>
                  </a:lnTo>
                  <a:lnTo>
                    <a:pt x="565" y="203"/>
                  </a:lnTo>
                  <a:lnTo>
                    <a:pt x="570" y="229"/>
                  </a:lnTo>
                  <a:lnTo>
                    <a:pt x="575" y="258"/>
                  </a:lnTo>
                  <a:lnTo>
                    <a:pt x="578" y="287"/>
                  </a:lnTo>
                  <a:lnTo>
                    <a:pt x="578" y="2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 dirty="0"/>
            </a:p>
          </p:txBody>
        </p:sp>
        <p:sp>
          <p:nvSpPr>
            <p:cNvPr id="48" name="Freeform 34">
              <a:extLst>
                <a:ext uri="{FF2B5EF4-FFF2-40B4-BE49-F238E27FC236}">
                  <a16:creationId xmlns:a16="http://schemas.microsoft.com/office/drawing/2014/main" id="{45B914B2-F36C-EA39-C45F-55A4AD99E7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37521" y="2072772"/>
              <a:ext cx="657956" cy="659101"/>
            </a:xfrm>
            <a:custGeom>
              <a:avLst/>
              <a:gdLst>
                <a:gd name="T0" fmla="*/ 575 w 575"/>
                <a:gd name="T1" fmla="*/ 287 h 576"/>
                <a:gd name="T2" fmla="*/ 570 w 575"/>
                <a:gd name="T3" fmla="*/ 345 h 576"/>
                <a:gd name="T4" fmla="*/ 554 w 575"/>
                <a:gd name="T5" fmla="*/ 400 h 576"/>
                <a:gd name="T6" fmla="*/ 528 w 575"/>
                <a:gd name="T7" fmla="*/ 450 h 576"/>
                <a:gd name="T8" fmla="*/ 491 w 575"/>
                <a:gd name="T9" fmla="*/ 492 h 576"/>
                <a:gd name="T10" fmla="*/ 449 w 575"/>
                <a:gd name="T11" fmla="*/ 526 h 576"/>
                <a:gd name="T12" fmla="*/ 399 w 575"/>
                <a:gd name="T13" fmla="*/ 552 h 576"/>
                <a:gd name="T14" fmla="*/ 347 w 575"/>
                <a:gd name="T15" fmla="*/ 570 h 576"/>
                <a:gd name="T16" fmla="*/ 289 w 575"/>
                <a:gd name="T17" fmla="*/ 576 h 576"/>
                <a:gd name="T18" fmla="*/ 257 w 575"/>
                <a:gd name="T19" fmla="*/ 573 h 576"/>
                <a:gd name="T20" fmla="*/ 202 w 575"/>
                <a:gd name="T21" fmla="*/ 563 h 576"/>
                <a:gd name="T22" fmla="*/ 150 w 575"/>
                <a:gd name="T23" fmla="*/ 542 h 576"/>
                <a:gd name="T24" fmla="*/ 105 w 575"/>
                <a:gd name="T25" fmla="*/ 510 h 576"/>
                <a:gd name="T26" fmla="*/ 66 w 575"/>
                <a:gd name="T27" fmla="*/ 471 h 576"/>
                <a:gd name="T28" fmla="*/ 34 w 575"/>
                <a:gd name="T29" fmla="*/ 426 h 576"/>
                <a:gd name="T30" fmla="*/ 13 w 575"/>
                <a:gd name="T31" fmla="*/ 373 h 576"/>
                <a:gd name="T32" fmla="*/ 0 w 575"/>
                <a:gd name="T33" fmla="*/ 318 h 576"/>
                <a:gd name="T34" fmla="*/ 0 w 575"/>
                <a:gd name="T35" fmla="*/ 287 h 576"/>
                <a:gd name="T36" fmla="*/ 5 w 575"/>
                <a:gd name="T37" fmla="*/ 229 h 576"/>
                <a:gd name="T38" fmla="*/ 24 w 575"/>
                <a:gd name="T39" fmla="*/ 176 h 576"/>
                <a:gd name="T40" fmla="*/ 50 w 575"/>
                <a:gd name="T41" fmla="*/ 127 h 576"/>
                <a:gd name="T42" fmla="*/ 84 w 575"/>
                <a:gd name="T43" fmla="*/ 84 h 576"/>
                <a:gd name="T44" fmla="*/ 126 w 575"/>
                <a:gd name="T45" fmla="*/ 48 h 576"/>
                <a:gd name="T46" fmla="*/ 176 w 575"/>
                <a:gd name="T47" fmla="*/ 21 h 576"/>
                <a:gd name="T48" fmla="*/ 231 w 575"/>
                <a:gd name="T49" fmla="*/ 6 h 576"/>
                <a:gd name="T50" fmla="*/ 289 w 575"/>
                <a:gd name="T51" fmla="*/ 0 h 576"/>
                <a:gd name="T52" fmla="*/ 318 w 575"/>
                <a:gd name="T53" fmla="*/ 0 h 576"/>
                <a:gd name="T54" fmla="*/ 373 w 575"/>
                <a:gd name="T55" fmla="*/ 14 h 576"/>
                <a:gd name="T56" fmla="*/ 425 w 575"/>
                <a:gd name="T57" fmla="*/ 35 h 576"/>
                <a:gd name="T58" fmla="*/ 470 w 575"/>
                <a:gd name="T59" fmla="*/ 66 h 576"/>
                <a:gd name="T60" fmla="*/ 509 w 575"/>
                <a:gd name="T61" fmla="*/ 105 h 576"/>
                <a:gd name="T62" fmla="*/ 541 w 575"/>
                <a:gd name="T63" fmla="*/ 150 h 576"/>
                <a:gd name="T64" fmla="*/ 562 w 575"/>
                <a:gd name="T65" fmla="*/ 203 h 576"/>
                <a:gd name="T66" fmla="*/ 575 w 575"/>
                <a:gd name="T67" fmla="*/ 258 h 576"/>
                <a:gd name="T68" fmla="*/ 575 w 575"/>
                <a:gd name="T69" fmla="*/ 287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75" h="576">
                  <a:moveTo>
                    <a:pt x="575" y="287"/>
                  </a:moveTo>
                  <a:lnTo>
                    <a:pt x="575" y="287"/>
                  </a:lnTo>
                  <a:lnTo>
                    <a:pt x="575" y="318"/>
                  </a:lnTo>
                  <a:lnTo>
                    <a:pt x="570" y="345"/>
                  </a:lnTo>
                  <a:lnTo>
                    <a:pt x="562" y="373"/>
                  </a:lnTo>
                  <a:lnTo>
                    <a:pt x="554" y="400"/>
                  </a:lnTo>
                  <a:lnTo>
                    <a:pt x="541" y="426"/>
                  </a:lnTo>
                  <a:lnTo>
                    <a:pt x="528" y="450"/>
                  </a:lnTo>
                  <a:lnTo>
                    <a:pt x="509" y="471"/>
                  </a:lnTo>
                  <a:lnTo>
                    <a:pt x="491" y="492"/>
                  </a:lnTo>
                  <a:lnTo>
                    <a:pt x="470" y="510"/>
                  </a:lnTo>
                  <a:lnTo>
                    <a:pt x="449" y="526"/>
                  </a:lnTo>
                  <a:lnTo>
                    <a:pt x="425" y="542"/>
                  </a:lnTo>
                  <a:lnTo>
                    <a:pt x="399" y="552"/>
                  </a:lnTo>
                  <a:lnTo>
                    <a:pt x="373" y="563"/>
                  </a:lnTo>
                  <a:lnTo>
                    <a:pt x="347" y="570"/>
                  </a:lnTo>
                  <a:lnTo>
                    <a:pt x="318" y="573"/>
                  </a:lnTo>
                  <a:lnTo>
                    <a:pt x="289" y="576"/>
                  </a:lnTo>
                  <a:lnTo>
                    <a:pt x="289" y="576"/>
                  </a:lnTo>
                  <a:lnTo>
                    <a:pt x="257" y="573"/>
                  </a:lnTo>
                  <a:lnTo>
                    <a:pt x="231" y="570"/>
                  </a:lnTo>
                  <a:lnTo>
                    <a:pt x="202" y="563"/>
                  </a:lnTo>
                  <a:lnTo>
                    <a:pt x="176" y="552"/>
                  </a:lnTo>
                  <a:lnTo>
                    <a:pt x="150" y="542"/>
                  </a:lnTo>
                  <a:lnTo>
                    <a:pt x="126" y="526"/>
                  </a:lnTo>
                  <a:lnTo>
                    <a:pt x="105" y="510"/>
                  </a:lnTo>
                  <a:lnTo>
                    <a:pt x="84" y="492"/>
                  </a:lnTo>
                  <a:lnTo>
                    <a:pt x="66" y="471"/>
                  </a:lnTo>
                  <a:lnTo>
                    <a:pt x="50" y="450"/>
                  </a:lnTo>
                  <a:lnTo>
                    <a:pt x="34" y="426"/>
                  </a:lnTo>
                  <a:lnTo>
                    <a:pt x="24" y="400"/>
                  </a:lnTo>
                  <a:lnTo>
                    <a:pt x="13" y="373"/>
                  </a:lnTo>
                  <a:lnTo>
                    <a:pt x="5" y="345"/>
                  </a:lnTo>
                  <a:lnTo>
                    <a:pt x="0" y="318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0" y="258"/>
                  </a:lnTo>
                  <a:lnTo>
                    <a:pt x="5" y="229"/>
                  </a:lnTo>
                  <a:lnTo>
                    <a:pt x="13" y="203"/>
                  </a:lnTo>
                  <a:lnTo>
                    <a:pt x="24" y="176"/>
                  </a:lnTo>
                  <a:lnTo>
                    <a:pt x="34" y="150"/>
                  </a:lnTo>
                  <a:lnTo>
                    <a:pt x="50" y="127"/>
                  </a:lnTo>
                  <a:lnTo>
                    <a:pt x="66" y="105"/>
                  </a:lnTo>
                  <a:lnTo>
                    <a:pt x="84" y="84"/>
                  </a:lnTo>
                  <a:lnTo>
                    <a:pt x="105" y="66"/>
                  </a:lnTo>
                  <a:lnTo>
                    <a:pt x="126" y="48"/>
                  </a:lnTo>
                  <a:lnTo>
                    <a:pt x="150" y="35"/>
                  </a:lnTo>
                  <a:lnTo>
                    <a:pt x="176" y="21"/>
                  </a:lnTo>
                  <a:lnTo>
                    <a:pt x="202" y="14"/>
                  </a:lnTo>
                  <a:lnTo>
                    <a:pt x="231" y="6"/>
                  </a:lnTo>
                  <a:lnTo>
                    <a:pt x="257" y="0"/>
                  </a:lnTo>
                  <a:lnTo>
                    <a:pt x="289" y="0"/>
                  </a:lnTo>
                  <a:lnTo>
                    <a:pt x="289" y="0"/>
                  </a:lnTo>
                  <a:lnTo>
                    <a:pt x="318" y="0"/>
                  </a:lnTo>
                  <a:lnTo>
                    <a:pt x="347" y="6"/>
                  </a:lnTo>
                  <a:lnTo>
                    <a:pt x="373" y="14"/>
                  </a:lnTo>
                  <a:lnTo>
                    <a:pt x="399" y="21"/>
                  </a:lnTo>
                  <a:lnTo>
                    <a:pt x="425" y="35"/>
                  </a:lnTo>
                  <a:lnTo>
                    <a:pt x="449" y="48"/>
                  </a:lnTo>
                  <a:lnTo>
                    <a:pt x="470" y="66"/>
                  </a:lnTo>
                  <a:lnTo>
                    <a:pt x="491" y="84"/>
                  </a:lnTo>
                  <a:lnTo>
                    <a:pt x="509" y="105"/>
                  </a:lnTo>
                  <a:lnTo>
                    <a:pt x="528" y="127"/>
                  </a:lnTo>
                  <a:lnTo>
                    <a:pt x="541" y="150"/>
                  </a:lnTo>
                  <a:lnTo>
                    <a:pt x="554" y="176"/>
                  </a:lnTo>
                  <a:lnTo>
                    <a:pt x="562" y="203"/>
                  </a:lnTo>
                  <a:lnTo>
                    <a:pt x="570" y="229"/>
                  </a:lnTo>
                  <a:lnTo>
                    <a:pt x="575" y="258"/>
                  </a:lnTo>
                  <a:lnTo>
                    <a:pt x="575" y="287"/>
                  </a:lnTo>
                  <a:lnTo>
                    <a:pt x="575" y="2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49" name="Freeform 28">
              <a:extLst>
                <a:ext uri="{FF2B5EF4-FFF2-40B4-BE49-F238E27FC236}">
                  <a16:creationId xmlns:a16="http://schemas.microsoft.com/office/drawing/2014/main" id="{B810015A-7C10-82C1-DB53-EA18F0F588B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953879" y="2072772"/>
              <a:ext cx="659101" cy="659101"/>
            </a:xfrm>
            <a:custGeom>
              <a:avLst/>
              <a:gdLst>
                <a:gd name="T0" fmla="*/ 575 w 575"/>
                <a:gd name="T1" fmla="*/ 287 h 576"/>
                <a:gd name="T2" fmla="*/ 570 w 575"/>
                <a:gd name="T3" fmla="*/ 345 h 576"/>
                <a:gd name="T4" fmla="*/ 554 w 575"/>
                <a:gd name="T5" fmla="*/ 400 h 576"/>
                <a:gd name="T6" fmla="*/ 528 w 575"/>
                <a:gd name="T7" fmla="*/ 450 h 576"/>
                <a:gd name="T8" fmla="*/ 491 w 575"/>
                <a:gd name="T9" fmla="*/ 492 h 576"/>
                <a:gd name="T10" fmla="*/ 449 w 575"/>
                <a:gd name="T11" fmla="*/ 526 h 576"/>
                <a:gd name="T12" fmla="*/ 399 w 575"/>
                <a:gd name="T13" fmla="*/ 552 h 576"/>
                <a:gd name="T14" fmla="*/ 347 w 575"/>
                <a:gd name="T15" fmla="*/ 570 h 576"/>
                <a:gd name="T16" fmla="*/ 289 w 575"/>
                <a:gd name="T17" fmla="*/ 576 h 576"/>
                <a:gd name="T18" fmla="*/ 257 w 575"/>
                <a:gd name="T19" fmla="*/ 573 h 576"/>
                <a:gd name="T20" fmla="*/ 202 w 575"/>
                <a:gd name="T21" fmla="*/ 563 h 576"/>
                <a:gd name="T22" fmla="*/ 150 w 575"/>
                <a:gd name="T23" fmla="*/ 542 h 576"/>
                <a:gd name="T24" fmla="*/ 105 w 575"/>
                <a:gd name="T25" fmla="*/ 510 h 576"/>
                <a:gd name="T26" fmla="*/ 66 w 575"/>
                <a:gd name="T27" fmla="*/ 471 h 576"/>
                <a:gd name="T28" fmla="*/ 34 w 575"/>
                <a:gd name="T29" fmla="*/ 426 h 576"/>
                <a:gd name="T30" fmla="*/ 13 w 575"/>
                <a:gd name="T31" fmla="*/ 373 h 576"/>
                <a:gd name="T32" fmla="*/ 3 w 575"/>
                <a:gd name="T33" fmla="*/ 318 h 576"/>
                <a:gd name="T34" fmla="*/ 0 w 575"/>
                <a:gd name="T35" fmla="*/ 287 h 576"/>
                <a:gd name="T36" fmla="*/ 5 w 575"/>
                <a:gd name="T37" fmla="*/ 229 h 576"/>
                <a:gd name="T38" fmla="*/ 24 w 575"/>
                <a:gd name="T39" fmla="*/ 176 h 576"/>
                <a:gd name="T40" fmla="*/ 50 w 575"/>
                <a:gd name="T41" fmla="*/ 127 h 576"/>
                <a:gd name="T42" fmla="*/ 84 w 575"/>
                <a:gd name="T43" fmla="*/ 84 h 576"/>
                <a:gd name="T44" fmla="*/ 126 w 575"/>
                <a:gd name="T45" fmla="*/ 48 h 576"/>
                <a:gd name="T46" fmla="*/ 176 w 575"/>
                <a:gd name="T47" fmla="*/ 21 h 576"/>
                <a:gd name="T48" fmla="*/ 231 w 575"/>
                <a:gd name="T49" fmla="*/ 6 h 576"/>
                <a:gd name="T50" fmla="*/ 289 w 575"/>
                <a:gd name="T51" fmla="*/ 0 h 576"/>
                <a:gd name="T52" fmla="*/ 318 w 575"/>
                <a:gd name="T53" fmla="*/ 0 h 576"/>
                <a:gd name="T54" fmla="*/ 373 w 575"/>
                <a:gd name="T55" fmla="*/ 14 h 576"/>
                <a:gd name="T56" fmla="*/ 425 w 575"/>
                <a:gd name="T57" fmla="*/ 35 h 576"/>
                <a:gd name="T58" fmla="*/ 470 w 575"/>
                <a:gd name="T59" fmla="*/ 66 h 576"/>
                <a:gd name="T60" fmla="*/ 509 w 575"/>
                <a:gd name="T61" fmla="*/ 105 h 576"/>
                <a:gd name="T62" fmla="*/ 541 w 575"/>
                <a:gd name="T63" fmla="*/ 150 h 576"/>
                <a:gd name="T64" fmla="*/ 562 w 575"/>
                <a:gd name="T65" fmla="*/ 203 h 576"/>
                <a:gd name="T66" fmla="*/ 575 w 575"/>
                <a:gd name="T67" fmla="*/ 258 h 576"/>
                <a:gd name="T68" fmla="*/ 575 w 575"/>
                <a:gd name="T69" fmla="*/ 287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75" h="576">
                  <a:moveTo>
                    <a:pt x="575" y="287"/>
                  </a:moveTo>
                  <a:lnTo>
                    <a:pt x="575" y="287"/>
                  </a:lnTo>
                  <a:lnTo>
                    <a:pt x="575" y="318"/>
                  </a:lnTo>
                  <a:lnTo>
                    <a:pt x="570" y="345"/>
                  </a:lnTo>
                  <a:lnTo>
                    <a:pt x="562" y="373"/>
                  </a:lnTo>
                  <a:lnTo>
                    <a:pt x="554" y="400"/>
                  </a:lnTo>
                  <a:lnTo>
                    <a:pt x="541" y="426"/>
                  </a:lnTo>
                  <a:lnTo>
                    <a:pt x="528" y="450"/>
                  </a:lnTo>
                  <a:lnTo>
                    <a:pt x="509" y="471"/>
                  </a:lnTo>
                  <a:lnTo>
                    <a:pt x="491" y="492"/>
                  </a:lnTo>
                  <a:lnTo>
                    <a:pt x="470" y="510"/>
                  </a:lnTo>
                  <a:lnTo>
                    <a:pt x="449" y="526"/>
                  </a:lnTo>
                  <a:lnTo>
                    <a:pt x="425" y="542"/>
                  </a:lnTo>
                  <a:lnTo>
                    <a:pt x="399" y="552"/>
                  </a:lnTo>
                  <a:lnTo>
                    <a:pt x="373" y="563"/>
                  </a:lnTo>
                  <a:lnTo>
                    <a:pt x="347" y="570"/>
                  </a:lnTo>
                  <a:lnTo>
                    <a:pt x="318" y="573"/>
                  </a:lnTo>
                  <a:lnTo>
                    <a:pt x="289" y="576"/>
                  </a:lnTo>
                  <a:lnTo>
                    <a:pt x="289" y="576"/>
                  </a:lnTo>
                  <a:lnTo>
                    <a:pt x="257" y="573"/>
                  </a:lnTo>
                  <a:lnTo>
                    <a:pt x="231" y="570"/>
                  </a:lnTo>
                  <a:lnTo>
                    <a:pt x="202" y="563"/>
                  </a:lnTo>
                  <a:lnTo>
                    <a:pt x="176" y="552"/>
                  </a:lnTo>
                  <a:lnTo>
                    <a:pt x="150" y="542"/>
                  </a:lnTo>
                  <a:lnTo>
                    <a:pt x="126" y="526"/>
                  </a:lnTo>
                  <a:lnTo>
                    <a:pt x="105" y="510"/>
                  </a:lnTo>
                  <a:lnTo>
                    <a:pt x="84" y="492"/>
                  </a:lnTo>
                  <a:lnTo>
                    <a:pt x="66" y="471"/>
                  </a:lnTo>
                  <a:lnTo>
                    <a:pt x="50" y="450"/>
                  </a:lnTo>
                  <a:lnTo>
                    <a:pt x="34" y="426"/>
                  </a:lnTo>
                  <a:lnTo>
                    <a:pt x="24" y="400"/>
                  </a:lnTo>
                  <a:lnTo>
                    <a:pt x="13" y="373"/>
                  </a:lnTo>
                  <a:lnTo>
                    <a:pt x="5" y="345"/>
                  </a:lnTo>
                  <a:lnTo>
                    <a:pt x="3" y="318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3" y="258"/>
                  </a:lnTo>
                  <a:lnTo>
                    <a:pt x="5" y="229"/>
                  </a:lnTo>
                  <a:lnTo>
                    <a:pt x="13" y="203"/>
                  </a:lnTo>
                  <a:lnTo>
                    <a:pt x="24" y="176"/>
                  </a:lnTo>
                  <a:lnTo>
                    <a:pt x="34" y="150"/>
                  </a:lnTo>
                  <a:lnTo>
                    <a:pt x="50" y="127"/>
                  </a:lnTo>
                  <a:lnTo>
                    <a:pt x="66" y="105"/>
                  </a:lnTo>
                  <a:lnTo>
                    <a:pt x="84" y="84"/>
                  </a:lnTo>
                  <a:lnTo>
                    <a:pt x="105" y="66"/>
                  </a:lnTo>
                  <a:lnTo>
                    <a:pt x="126" y="48"/>
                  </a:lnTo>
                  <a:lnTo>
                    <a:pt x="150" y="35"/>
                  </a:lnTo>
                  <a:lnTo>
                    <a:pt x="176" y="21"/>
                  </a:lnTo>
                  <a:lnTo>
                    <a:pt x="202" y="14"/>
                  </a:lnTo>
                  <a:lnTo>
                    <a:pt x="231" y="6"/>
                  </a:lnTo>
                  <a:lnTo>
                    <a:pt x="257" y="0"/>
                  </a:lnTo>
                  <a:lnTo>
                    <a:pt x="289" y="0"/>
                  </a:lnTo>
                  <a:lnTo>
                    <a:pt x="289" y="0"/>
                  </a:lnTo>
                  <a:lnTo>
                    <a:pt x="318" y="0"/>
                  </a:lnTo>
                  <a:lnTo>
                    <a:pt x="347" y="6"/>
                  </a:lnTo>
                  <a:lnTo>
                    <a:pt x="373" y="14"/>
                  </a:lnTo>
                  <a:lnTo>
                    <a:pt x="399" y="21"/>
                  </a:lnTo>
                  <a:lnTo>
                    <a:pt x="425" y="35"/>
                  </a:lnTo>
                  <a:lnTo>
                    <a:pt x="449" y="48"/>
                  </a:lnTo>
                  <a:lnTo>
                    <a:pt x="470" y="66"/>
                  </a:lnTo>
                  <a:lnTo>
                    <a:pt x="491" y="84"/>
                  </a:lnTo>
                  <a:lnTo>
                    <a:pt x="509" y="105"/>
                  </a:lnTo>
                  <a:lnTo>
                    <a:pt x="528" y="127"/>
                  </a:lnTo>
                  <a:lnTo>
                    <a:pt x="541" y="150"/>
                  </a:lnTo>
                  <a:lnTo>
                    <a:pt x="554" y="176"/>
                  </a:lnTo>
                  <a:lnTo>
                    <a:pt x="562" y="203"/>
                  </a:lnTo>
                  <a:lnTo>
                    <a:pt x="570" y="229"/>
                  </a:lnTo>
                  <a:lnTo>
                    <a:pt x="575" y="258"/>
                  </a:lnTo>
                  <a:lnTo>
                    <a:pt x="575" y="287"/>
                  </a:lnTo>
                  <a:lnTo>
                    <a:pt x="575" y="2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50" name="Freeform 22">
              <a:extLst>
                <a:ext uri="{FF2B5EF4-FFF2-40B4-BE49-F238E27FC236}">
                  <a16:creationId xmlns:a16="http://schemas.microsoft.com/office/drawing/2014/main" id="{06E12B3F-3629-8D03-00C9-AD2C669EB5F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9201" y="2072772"/>
              <a:ext cx="657956" cy="659101"/>
            </a:xfrm>
            <a:custGeom>
              <a:avLst/>
              <a:gdLst>
                <a:gd name="T0" fmla="*/ 575 w 575"/>
                <a:gd name="T1" fmla="*/ 287 h 576"/>
                <a:gd name="T2" fmla="*/ 570 w 575"/>
                <a:gd name="T3" fmla="*/ 345 h 576"/>
                <a:gd name="T4" fmla="*/ 554 w 575"/>
                <a:gd name="T5" fmla="*/ 400 h 576"/>
                <a:gd name="T6" fmla="*/ 528 w 575"/>
                <a:gd name="T7" fmla="*/ 450 h 576"/>
                <a:gd name="T8" fmla="*/ 491 w 575"/>
                <a:gd name="T9" fmla="*/ 492 h 576"/>
                <a:gd name="T10" fmla="*/ 449 w 575"/>
                <a:gd name="T11" fmla="*/ 526 h 576"/>
                <a:gd name="T12" fmla="*/ 399 w 575"/>
                <a:gd name="T13" fmla="*/ 552 h 576"/>
                <a:gd name="T14" fmla="*/ 347 w 575"/>
                <a:gd name="T15" fmla="*/ 570 h 576"/>
                <a:gd name="T16" fmla="*/ 289 w 575"/>
                <a:gd name="T17" fmla="*/ 576 h 576"/>
                <a:gd name="T18" fmla="*/ 260 w 575"/>
                <a:gd name="T19" fmla="*/ 573 h 576"/>
                <a:gd name="T20" fmla="*/ 202 w 575"/>
                <a:gd name="T21" fmla="*/ 563 h 576"/>
                <a:gd name="T22" fmla="*/ 152 w 575"/>
                <a:gd name="T23" fmla="*/ 542 h 576"/>
                <a:gd name="T24" fmla="*/ 105 w 575"/>
                <a:gd name="T25" fmla="*/ 510 h 576"/>
                <a:gd name="T26" fmla="*/ 66 w 575"/>
                <a:gd name="T27" fmla="*/ 471 h 576"/>
                <a:gd name="T28" fmla="*/ 34 w 575"/>
                <a:gd name="T29" fmla="*/ 426 h 576"/>
                <a:gd name="T30" fmla="*/ 13 w 575"/>
                <a:gd name="T31" fmla="*/ 373 h 576"/>
                <a:gd name="T32" fmla="*/ 3 w 575"/>
                <a:gd name="T33" fmla="*/ 318 h 576"/>
                <a:gd name="T34" fmla="*/ 0 w 575"/>
                <a:gd name="T35" fmla="*/ 287 h 576"/>
                <a:gd name="T36" fmla="*/ 5 w 575"/>
                <a:gd name="T37" fmla="*/ 229 h 576"/>
                <a:gd name="T38" fmla="*/ 24 w 575"/>
                <a:gd name="T39" fmla="*/ 176 h 576"/>
                <a:gd name="T40" fmla="*/ 50 w 575"/>
                <a:gd name="T41" fmla="*/ 127 h 576"/>
                <a:gd name="T42" fmla="*/ 84 w 575"/>
                <a:gd name="T43" fmla="*/ 84 h 576"/>
                <a:gd name="T44" fmla="*/ 126 w 575"/>
                <a:gd name="T45" fmla="*/ 48 h 576"/>
                <a:gd name="T46" fmla="*/ 176 w 575"/>
                <a:gd name="T47" fmla="*/ 21 h 576"/>
                <a:gd name="T48" fmla="*/ 231 w 575"/>
                <a:gd name="T49" fmla="*/ 6 h 576"/>
                <a:gd name="T50" fmla="*/ 289 w 575"/>
                <a:gd name="T51" fmla="*/ 0 h 576"/>
                <a:gd name="T52" fmla="*/ 318 w 575"/>
                <a:gd name="T53" fmla="*/ 0 h 576"/>
                <a:gd name="T54" fmla="*/ 373 w 575"/>
                <a:gd name="T55" fmla="*/ 14 h 576"/>
                <a:gd name="T56" fmla="*/ 425 w 575"/>
                <a:gd name="T57" fmla="*/ 35 h 576"/>
                <a:gd name="T58" fmla="*/ 473 w 575"/>
                <a:gd name="T59" fmla="*/ 66 h 576"/>
                <a:gd name="T60" fmla="*/ 509 w 575"/>
                <a:gd name="T61" fmla="*/ 105 h 576"/>
                <a:gd name="T62" fmla="*/ 541 w 575"/>
                <a:gd name="T63" fmla="*/ 150 h 576"/>
                <a:gd name="T64" fmla="*/ 565 w 575"/>
                <a:gd name="T65" fmla="*/ 203 h 576"/>
                <a:gd name="T66" fmla="*/ 575 w 575"/>
                <a:gd name="T67" fmla="*/ 258 h 576"/>
                <a:gd name="T68" fmla="*/ 575 w 575"/>
                <a:gd name="T69" fmla="*/ 287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75" h="576">
                  <a:moveTo>
                    <a:pt x="575" y="287"/>
                  </a:moveTo>
                  <a:lnTo>
                    <a:pt x="575" y="287"/>
                  </a:lnTo>
                  <a:lnTo>
                    <a:pt x="575" y="318"/>
                  </a:lnTo>
                  <a:lnTo>
                    <a:pt x="570" y="345"/>
                  </a:lnTo>
                  <a:lnTo>
                    <a:pt x="565" y="373"/>
                  </a:lnTo>
                  <a:lnTo>
                    <a:pt x="554" y="400"/>
                  </a:lnTo>
                  <a:lnTo>
                    <a:pt x="541" y="426"/>
                  </a:lnTo>
                  <a:lnTo>
                    <a:pt x="528" y="450"/>
                  </a:lnTo>
                  <a:lnTo>
                    <a:pt x="509" y="471"/>
                  </a:lnTo>
                  <a:lnTo>
                    <a:pt x="491" y="492"/>
                  </a:lnTo>
                  <a:lnTo>
                    <a:pt x="473" y="510"/>
                  </a:lnTo>
                  <a:lnTo>
                    <a:pt x="449" y="526"/>
                  </a:lnTo>
                  <a:lnTo>
                    <a:pt x="425" y="542"/>
                  </a:lnTo>
                  <a:lnTo>
                    <a:pt x="399" y="552"/>
                  </a:lnTo>
                  <a:lnTo>
                    <a:pt x="373" y="563"/>
                  </a:lnTo>
                  <a:lnTo>
                    <a:pt x="347" y="570"/>
                  </a:lnTo>
                  <a:lnTo>
                    <a:pt x="318" y="573"/>
                  </a:lnTo>
                  <a:lnTo>
                    <a:pt x="289" y="576"/>
                  </a:lnTo>
                  <a:lnTo>
                    <a:pt x="289" y="576"/>
                  </a:lnTo>
                  <a:lnTo>
                    <a:pt x="260" y="573"/>
                  </a:lnTo>
                  <a:lnTo>
                    <a:pt x="231" y="570"/>
                  </a:lnTo>
                  <a:lnTo>
                    <a:pt x="202" y="563"/>
                  </a:lnTo>
                  <a:lnTo>
                    <a:pt x="176" y="552"/>
                  </a:lnTo>
                  <a:lnTo>
                    <a:pt x="152" y="542"/>
                  </a:lnTo>
                  <a:lnTo>
                    <a:pt x="126" y="526"/>
                  </a:lnTo>
                  <a:lnTo>
                    <a:pt x="105" y="510"/>
                  </a:lnTo>
                  <a:lnTo>
                    <a:pt x="84" y="492"/>
                  </a:lnTo>
                  <a:lnTo>
                    <a:pt x="66" y="471"/>
                  </a:lnTo>
                  <a:lnTo>
                    <a:pt x="50" y="450"/>
                  </a:lnTo>
                  <a:lnTo>
                    <a:pt x="34" y="426"/>
                  </a:lnTo>
                  <a:lnTo>
                    <a:pt x="24" y="400"/>
                  </a:lnTo>
                  <a:lnTo>
                    <a:pt x="13" y="373"/>
                  </a:lnTo>
                  <a:lnTo>
                    <a:pt x="5" y="345"/>
                  </a:lnTo>
                  <a:lnTo>
                    <a:pt x="3" y="318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3" y="258"/>
                  </a:lnTo>
                  <a:lnTo>
                    <a:pt x="5" y="229"/>
                  </a:lnTo>
                  <a:lnTo>
                    <a:pt x="13" y="203"/>
                  </a:lnTo>
                  <a:lnTo>
                    <a:pt x="24" y="176"/>
                  </a:lnTo>
                  <a:lnTo>
                    <a:pt x="34" y="150"/>
                  </a:lnTo>
                  <a:lnTo>
                    <a:pt x="50" y="127"/>
                  </a:lnTo>
                  <a:lnTo>
                    <a:pt x="66" y="105"/>
                  </a:lnTo>
                  <a:lnTo>
                    <a:pt x="84" y="84"/>
                  </a:lnTo>
                  <a:lnTo>
                    <a:pt x="105" y="66"/>
                  </a:lnTo>
                  <a:lnTo>
                    <a:pt x="126" y="48"/>
                  </a:lnTo>
                  <a:lnTo>
                    <a:pt x="152" y="35"/>
                  </a:lnTo>
                  <a:lnTo>
                    <a:pt x="176" y="21"/>
                  </a:lnTo>
                  <a:lnTo>
                    <a:pt x="202" y="14"/>
                  </a:lnTo>
                  <a:lnTo>
                    <a:pt x="231" y="6"/>
                  </a:lnTo>
                  <a:lnTo>
                    <a:pt x="260" y="0"/>
                  </a:lnTo>
                  <a:lnTo>
                    <a:pt x="289" y="0"/>
                  </a:lnTo>
                  <a:lnTo>
                    <a:pt x="289" y="0"/>
                  </a:lnTo>
                  <a:lnTo>
                    <a:pt x="318" y="0"/>
                  </a:lnTo>
                  <a:lnTo>
                    <a:pt x="347" y="6"/>
                  </a:lnTo>
                  <a:lnTo>
                    <a:pt x="373" y="14"/>
                  </a:lnTo>
                  <a:lnTo>
                    <a:pt x="399" y="21"/>
                  </a:lnTo>
                  <a:lnTo>
                    <a:pt x="425" y="35"/>
                  </a:lnTo>
                  <a:lnTo>
                    <a:pt x="449" y="48"/>
                  </a:lnTo>
                  <a:lnTo>
                    <a:pt x="473" y="66"/>
                  </a:lnTo>
                  <a:lnTo>
                    <a:pt x="491" y="84"/>
                  </a:lnTo>
                  <a:lnTo>
                    <a:pt x="509" y="105"/>
                  </a:lnTo>
                  <a:lnTo>
                    <a:pt x="528" y="127"/>
                  </a:lnTo>
                  <a:lnTo>
                    <a:pt x="541" y="150"/>
                  </a:lnTo>
                  <a:lnTo>
                    <a:pt x="554" y="176"/>
                  </a:lnTo>
                  <a:lnTo>
                    <a:pt x="565" y="203"/>
                  </a:lnTo>
                  <a:lnTo>
                    <a:pt x="570" y="229"/>
                  </a:lnTo>
                  <a:lnTo>
                    <a:pt x="575" y="258"/>
                  </a:lnTo>
                  <a:lnTo>
                    <a:pt x="575" y="287"/>
                  </a:lnTo>
                  <a:lnTo>
                    <a:pt x="575" y="2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B0EA54B6-4C34-8C66-4659-D81B2F18B307}"/>
                </a:ext>
              </a:extLst>
            </p:cNvPr>
            <p:cNvCxnSpPr>
              <a:cxnSpLocks/>
            </p:cNvCxnSpPr>
            <p:nvPr/>
          </p:nvCxnSpPr>
          <p:spPr>
            <a:xfrm>
              <a:off x="719138" y="3381020"/>
              <a:ext cx="11038589" cy="0"/>
            </a:xfrm>
            <a:prstGeom prst="straightConnector1">
              <a:avLst/>
            </a:prstGeom>
            <a:ln w="82550"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7" name="Google Shape;13418;p86">
              <a:extLst>
                <a:ext uri="{FF2B5EF4-FFF2-40B4-BE49-F238E27FC236}">
                  <a16:creationId xmlns:a16="http://schemas.microsoft.com/office/drawing/2014/main" id="{76E7541D-250A-9B22-EC41-1C2166514909}"/>
                </a:ext>
              </a:extLst>
            </p:cNvPr>
            <p:cNvGrpSpPr/>
            <p:nvPr/>
          </p:nvGrpSpPr>
          <p:grpSpPr>
            <a:xfrm>
              <a:off x="3721841" y="2192774"/>
              <a:ext cx="374223" cy="347701"/>
              <a:chOff x="6524150" y="1938725"/>
              <a:chExt cx="297725" cy="276625"/>
            </a:xfrm>
            <a:solidFill>
              <a:schemeClr val="tx1"/>
            </a:solidFill>
          </p:grpSpPr>
          <p:sp>
            <p:nvSpPr>
              <p:cNvPr id="82" name="Google Shape;13419;p86">
                <a:extLst>
                  <a:ext uri="{FF2B5EF4-FFF2-40B4-BE49-F238E27FC236}">
                    <a16:creationId xmlns:a16="http://schemas.microsoft.com/office/drawing/2014/main" id="{14E51B0C-F3C5-1949-9A16-F144247DEAD3}"/>
                  </a:ext>
                </a:extLst>
              </p:cNvPr>
              <p:cNvSpPr/>
              <p:nvPr/>
            </p:nvSpPr>
            <p:spPr>
              <a:xfrm>
                <a:off x="6524150" y="2025375"/>
                <a:ext cx="297725" cy="189975"/>
              </a:xfrm>
              <a:custGeom>
                <a:avLst/>
                <a:gdLst/>
                <a:ahLst/>
                <a:cxnLst/>
                <a:rect l="l" t="t" r="r" b="b"/>
                <a:pathLst>
                  <a:path w="11909" h="7599" extrusionOk="0">
                    <a:moveTo>
                      <a:pt x="9767" y="2079"/>
                    </a:moveTo>
                    <a:lnTo>
                      <a:pt x="9767" y="5198"/>
                    </a:lnTo>
                    <a:cubicBezTo>
                      <a:pt x="9735" y="5041"/>
                      <a:pt x="9672" y="4915"/>
                      <a:pt x="9546" y="4789"/>
                    </a:cubicBezTo>
                    <a:lnTo>
                      <a:pt x="7813" y="3056"/>
                    </a:lnTo>
                    <a:cubicBezTo>
                      <a:pt x="7624" y="2867"/>
                      <a:pt x="7341" y="2741"/>
                      <a:pt x="7057" y="2741"/>
                    </a:cubicBezTo>
                    <a:lnTo>
                      <a:pt x="6018" y="2741"/>
                    </a:lnTo>
                    <a:cubicBezTo>
                      <a:pt x="5923" y="2741"/>
                      <a:pt x="5797" y="2836"/>
                      <a:pt x="5734" y="2930"/>
                    </a:cubicBezTo>
                    <a:lnTo>
                      <a:pt x="5482" y="3403"/>
                    </a:lnTo>
                    <a:cubicBezTo>
                      <a:pt x="5293" y="3812"/>
                      <a:pt x="4883" y="4001"/>
                      <a:pt x="4505" y="4001"/>
                    </a:cubicBezTo>
                    <a:lnTo>
                      <a:pt x="5356" y="2269"/>
                    </a:lnTo>
                    <a:cubicBezTo>
                      <a:pt x="5419" y="2143"/>
                      <a:pt x="5576" y="2079"/>
                      <a:pt x="5671" y="2079"/>
                    </a:cubicBezTo>
                    <a:close/>
                    <a:moveTo>
                      <a:pt x="1418" y="2079"/>
                    </a:moveTo>
                    <a:lnTo>
                      <a:pt x="1418" y="5545"/>
                    </a:lnTo>
                    <a:lnTo>
                      <a:pt x="725" y="5545"/>
                    </a:lnTo>
                    <a:lnTo>
                      <a:pt x="725" y="2079"/>
                    </a:lnTo>
                    <a:close/>
                    <a:moveTo>
                      <a:pt x="11153" y="2079"/>
                    </a:moveTo>
                    <a:lnTo>
                      <a:pt x="11153" y="5545"/>
                    </a:lnTo>
                    <a:lnTo>
                      <a:pt x="10460" y="5545"/>
                    </a:lnTo>
                    <a:lnTo>
                      <a:pt x="10460" y="2079"/>
                    </a:lnTo>
                    <a:close/>
                    <a:moveTo>
                      <a:pt x="6931" y="630"/>
                    </a:moveTo>
                    <a:cubicBezTo>
                      <a:pt x="6774" y="1008"/>
                      <a:pt x="6427" y="1323"/>
                      <a:pt x="5955" y="1323"/>
                    </a:cubicBezTo>
                    <a:lnTo>
                      <a:pt x="5671" y="1323"/>
                    </a:lnTo>
                    <a:cubicBezTo>
                      <a:pt x="5293" y="1323"/>
                      <a:pt x="4946" y="1575"/>
                      <a:pt x="4726" y="1922"/>
                    </a:cubicBezTo>
                    <a:lnTo>
                      <a:pt x="3655" y="4064"/>
                    </a:lnTo>
                    <a:cubicBezTo>
                      <a:pt x="3623" y="4127"/>
                      <a:pt x="3623" y="4253"/>
                      <a:pt x="3655" y="4316"/>
                    </a:cubicBezTo>
                    <a:cubicBezTo>
                      <a:pt x="3718" y="4411"/>
                      <a:pt x="3781" y="4474"/>
                      <a:pt x="3875" y="4537"/>
                    </a:cubicBezTo>
                    <a:cubicBezTo>
                      <a:pt x="4088" y="4627"/>
                      <a:pt x="4310" y="4670"/>
                      <a:pt x="4532" y="4670"/>
                    </a:cubicBezTo>
                    <a:cubicBezTo>
                      <a:pt x="5165" y="4670"/>
                      <a:pt x="5785" y="4316"/>
                      <a:pt x="6112" y="3686"/>
                    </a:cubicBezTo>
                    <a:lnTo>
                      <a:pt x="6238" y="3434"/>
                    </a:lnTo>
                    <a:lnTo>
                      <a:pt x="7026" y="3434"/>
                    </a:lnTo>
                    <a:cubicBezTo>
                      <a:pt x="7089" y="3434"/>
                      <a:pt x="7215" y="3466"/>
                      <a:pt x="7246" y="3529"/>
                    </a:cubicBezTo>
                    <a:lnTo>
                      <a:pt x="8979" y="5261"/>
                    </a:lnTo>
                    <a:cubicBezTo>
                      <a:pt x="9137" y="5419"/>
                      <a:pt x="9137" y="5545"/>
                      <a:pt x="9105" y="5640"/>
                    </a:cubicBezTo>
                    <a:cubicBezTo>
                      <a:pt x="9105" y="5671"/>
                      <a:pt x="9042" y="5829"/>
                      <a:pt x="8885" y="5860"/>
                    </a:cubicBezTo>
                    <a:lnTo>
                      <a:pt x="5576" y="6805"/>
                    </a:lnTo>
                    <a:cubicBezTo>
                      <a:pt x="5543" y="6814"/>
                      <a:pt x="5507" y="6818"/>
                      <a:pt x="5470" y="6818"/>
                    </a:cubicBezTo>
                    <a:cubicBezTo>
                      <a:pt x="5371" y="6818"/>
                      <a:pt x="5268" y="6788"/>
                      <a:pt x="5198" y="6742"/>
                    </a:cubicBezTo>
                    <a:lnTo>
                      <a:pt x="4096" y="5640"/>
                    </a:lnTo>
                    <a:cubicBezTo>
                      <a:pt x="4033" y="5545"/>
                      <a:pt x="3938" y="5514"/>
                      <a:pt x="3875" y="5514"/>
                    </a:cubicBezTo>
                    <a:lnTo>
                      <a:pt x="2111" y="5514"/>
                    </a:lnTo>
                    <a:lnTo>
                      <a:pt x="2111" y="2048"/>
                    </a:lnTo>
                    <a:lnTo>
                      <a:pt x="2741" y="2048"/>
                    </a:lnTo>
                    <a:cubicBezTo>
                      <a:pt x="3119" y="2048"/>
                      <a:pt x="3466" y="1796"/>
                      <a:pt x="3686" y="1449"/>
                    </a:cubicBezTo>
                    <a:lnTo>
                      <a:pt x="4001" y="819"/>
                    </a:lnTo>
                    <a:cubicBezTo>
                      <a:pt x="4064" y="693"/>
                      <a:pt x="4190" y="630"/>
                      <a:pt x="4316" y="630"/>
                    </a:cubicBezTo>
                    <a:close/>
                    <a:moveTo>
                      <a:pt x="4316" y="0"/>
                    </a:moveTo>
                    <a:cubicBezTo>
                      <a:pt x="3907" y="0"/>
                      <a:pt x="3560" y="221"/>
                      <a:pt x="3371" y="599"/>
                    </a:cubicBezTo>
                    <a:lnTo>
                      <a:pt x="3056" y="1229"/>
                    </a:lnTo>
                    <a:cubicBezTo>
                      <a:pt x="2962" y="1323"/>
                      <a:pt x="2836" y="1418"/>
                      <a:pt x="2741" y="1418"/>
                    </a:cubicBezTo>
                    <a:lnTo>
                      <a:pt x="378" y="1418"/>
                    </a:lnTo>
                    <a:cubicBezTo>
                      <a:pt x="158" y="1418"/>
                      <a:pt x="0" y="1575"/>
                      <a:pt x="0" y="1764"/>
                    </a:cubicBezTo>
                    <a:lnTo>
                      <a:pt x="0" y="5955"/>
                    </a:lnTo>
                    <a:cubicBezTo>
                      <a:pt x="0" y="6144"/>
                      <a:pt x="158" y="6301"/>
                      <a:pt x="378" y="6301"/>
                    </a:cubicBezTo>
                    <a:lnTo>
                      <a:pt x="3718" y="6301"/>
                    </a:lnTo>
                    <a:lnTo>
                      <a:pt x="4694" y="7278"/>
                    </a:lnTo>
                    <a:cubicBezTo>
                      <a:pt x="4894" y="7477"/>
                      <a:pt x="5139" y="7598"/>
                      <a:pt x="5410" y="7598"/>
                    </a:cubicBezTo>
                    <a:cubicBezTo>
                      <a:pt x="5525" y="7598"/>
                      <a:pt x="5644" y="7577"/>
                      <a:pt x="5766" y="7530"/>
                    </a:cubicBezTo>
                    <a:lnTo>
                      <a:pt x="9074" y="6553"/>
                    </a:lnTo>
                    <a:cubicBezTo>
                      <a:pt x="9263" y="6522"/>
                      <a:pt x="9420" y="6396"/>
                      <a:pt x="9578" y="6238"/>
                    </a:cubicBezTo>
                    <a:lnTo>
                      <a:pt x="11562" y="6238"/>
                    </a:lnTo>
                    <a:cubicBezTo>
                      <a:pt x="11751" y="6238"/>
                      <a:pt x="11909" y="6081"/>
                      <a:pt x="11909" y="5892"/>
                    </a:cubicBezTo>
                    <a:lnTo>
                      <a:pt x="11909" y="1733"/>
                    </a:lnTo>
                    <a:cubicBezTo>
                      <a:pt x="11877" y="1544"/>
                      <a:pt x="11720" y="1386"/>
                      <a:pt x="11499" y="1386"/>
                    </a:cubicBezTo>
                    <a:lnTo>
                      <a:pt x="7341" y="1386"/>
                    </a:lnTo>
                    <a:cubicBezTo>
                      <a:pt x="7561" y="1103"/>
                      <a:pt x="7687" y="693"/>
                      <a:pt x="7687" y="347"/>
                    </a:cubicBezTo>
                    <a:cubicBezTo>
                      <a:pt x="7687" y="158"/>
                      <a:pt x="7530" y="0"/>
                      <a:pt x="734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98" name="Google Shape;13420;p86">
                <a:extLst>
                  <a:ext uri="{FF2B5EF4-FFF2-40B4-BE49-F238E27FC236}">
                    <a16:creationId xmlns:a16="http://schemas.microsoft.com/office/drawing/2014/main" id="{D85CDB98-9FE9-D60E-3337-458FB01B1405}"/>
                  </a:ext>
                </a:extLst>
              </p:cNvPr>
              <p:cNvSpPr/>
              <p:nvPr/>
            </p:nvSpPr>
            <p:spPr>
              <a:xfrm>
                <a:off x="6664325" y="1938725"/>
                <a:ext cx="17375" cy="43350"/>
              </a:xfrm>
              <a:custGeom>
                <a:avLst/>
                <a:gdLst/>
                <a:ahLst/>
                <a:cxnLst/>
                <a:rect l="l" t="t" r="r" b="b"/>
                <a:pathLst>
                  <a:path w="695" h="1734" extrusionOk="0">
                    <a:moveTo>
                      <a:pt x="348" y="1"/>
                    </a:moveTo>
                    <a:cubicBezTo>
                      <a:pt x="159" y="1"/>
                      <a:pt x="1" y="158"/>
                      <a:pt x="1" y="347"/>
                    </a:cubicBezTo>
                    <a:lnTo>
                      <a:pt x="1" y="1355"/>
                    </a:lnTo>
                    <a:cubicBezTo>
                      <a:pt x="1" y="1576"/>
                      <a:pt x="159" y="1733"/>
                      <a:pt x="348" y="1733"/>
                    </a:cubicBezTo>
                    <a:cubicBezTo>
                      <a:pt x="537" y="1733"/>
                      <a:pt x="694" y="1576"/>
                      <a:pt x="694" y="1355"/>
                    </a:cubicBezTo>
                    <a:lnTo>
                      <a:pt x="694" y="347"/>
                    </a:lnTo>
                    <a:cubicBezTo>
                      <a:pt x="694" y="158"/>
                      <a:pt x="537" y="1"/>
                      <a:pt x="34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13421;p86">
                <a:extLst>
                  <a:ext uri="{FF2B5EF4-FFF2-40B4-BE49-F238E27FC236}">
                    <a16:creationId xmlns:a16="http://schemas.microsoft.com/office/drawing/2014/main" id="{32918E7C-4FEB-D55A-A9FF-6F0A7C135D37}"/>
                  </a:ext>
                </a:extLst>
              </p:cNvPr>
              <p:cNvSpPr/>
              <p:nvPr/>
            </p:nvSpPr>
            <p:spPr>
              <a:xfrm>
                <a:off x="6594250" y="1972800"/>
                <a:ext cx="3545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1411" extrusionOk="0">
                    <a:moveTo>
                      <a:pt x="374" y="0"/>
                    </a:moveTo>
                    <a:cubicBezTo>
                      <a:pt x="291" y="0"/>
                      <a:pt x="205" y="40"/>
                      <a:pt x="126" y="118"/>
                    </a:cubicBezTo>
                    <a:cubicBezTo>
                      <a:pt x="0" y="244"/>
                      <a:pt x="0" y="496"/>
                      <a:pt x="126" y="591"/>
                    </a:cubicBezTo>
                    <a:lnTo>
                      <a:pt x="819" y="1316"/>
                    </a:lnTo>
                    <a:cubicBezTo>
                      <a:pt x="882" y="1379"/>
                      <a:pt x="969" y="1410"/>
                      <a:pt x="1055" y="1410"/>
                    </a:cubicBezTo>
                    <a:cubicBezTo>
                      <a:pt x="1142" y="1410"/>
                      <a:pt x="1229" y="1379"/>
                      <a:pt x="1292" y="1316"/>
                    </a:cubicBezTo>
                    <a:cubicBezTo>
                      <a:pt x="1418" y="1190"/>
                      <a:pt x="1418" y="969"/>
                      <a:pt x="1292" y="843"/>
                    </a:cubicBezTo>
                    <a:lnTo>
                      <a:pt x="599" y="118"/>
                    </a:lnTo>
                    <a:cubicBezTo>
                      <a:pt x="536" y="40"/>
                      <a:pt x="457" y="0"/>
                      <a:pt x="37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3422;p86">
                <a:extLst>
                  <a:ext uri="{FF2B5EF4-FFF2-40B4-BE49-F238E27FC236}">
                    <a16:creationId xmlns:a16="http://schemas.microsoft.com/office/drawing/2014/main" id="{C843AC28-B706-F44C-C44C-E32597329841}"/>
                  </a:ext>
                </a:extLst>
              </p:cNvPr>
              <p:cNvSpPr/>
              <p:nvPr/>
            </p:nvSpPr>
            <p:spPr>
              <a:xfrm>
                <a:off x="6715525" y="1972800"/>
                <a:ext cx="354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411" extrusionOk="0">
                    <a:moveTo>
                      <a:pt x="1056" y="0"/>
                    </a:moveTo>
                    <a:cubicBezTo>
                      <a:pt x="970" y="0"/>
                      <a:pt x="883" y="40"/>
                      <a:pt x="820" y="118"/>
                    </a:cubicBezTo>
                    <a:lnTo>
                      <a:pt x="127" y="843"/>
                    </a:lnTo>
                    <a:cubicBezTo>
                      <a:pt x="1" y="969"/>
                      <a:pt x="1" y="1190"/>
                      <a:pt x="127" y="1316"/>
                    </a:cubicBezTo>
                    <a:cubicBezTo>
                      <a:pt x="174" y="1379"/>
                      <a:pt x="261" y="1410"/>
                      <a:pt x="351" y="1410"/>
                    </a:cubicBezTo>
                    <a:cubicBezTo>
                      <a:pt x="442" y="1410"/>
                      <a:pt x="536" y="1379"/>
                      <a:pt x="599" y="1316"/>
                    </a:cubicBezTo>
                    <a:lnTo>
                      <a:pt x="1293" y="591"/>
                    </a:lnTo>
                    <a:cubicBezTo>
                      <a:pt x="1419" y="496"/>
                      <a:pt x="1419" y="244"/>
                      <a:pt x="1293" y="118"/>
                    </a:cubicBezTo>
                    <a:cubicBezTo>
                      <a:pt x="1230" y="40"/>
                      <a:pt x="1143" y="0"/>
                      <a:pt x="105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8" name="Google Shape;13333;p86">
              <a:extLst>
                <a:ext uri="{FF2B5EF4-FFF2-40B4-BE49-F238E27FC236}">
                  <a16:creationId xmlns:a16="http://schemas.microsoft.com/office/drawing/2014/main" id="{A5356F76-F668-8CF2-8BF1-1F9B5BE6F050}"/>
                </a:ext>
              </a:extLst>
            </p:cNvPr>
            <p:cNvGrpSpPr/>
            <p:nvPr/>
          </p:nvGrpSpPr>
          <p:grpSpPr>
            <a:xfrm>
              <a:off x="8139831" y="2204889"/>
              <a:ext cx="375228" cy="371300"/>
              <a:chOff x="1049375" y="2318350"/>
              <a:chExt cx="298525" cy="295400"/>
            </a:xfrm>
            <a:solidFill>
              <a:srgbClr val="A12068"/>
            </a:solidFill>
          </p:grpSpPr>
          <p:sp>
            <p:nvSpPr>
              <p:cNvPr id="73" name="Google Shape;13334;p86">
                <a:extLst>
                  <a:ext uri="{FF2B5EF4-FFF2-40B4-BE49-F238E27FC236}">
                    <a16:creationId xmlns:a16="http://schemas.microsoft.com/office/drawing/2014/main" id="{B3C34A6A-7F64-9E7A-71BA-B5931047D72E}"/>
                  </a:ext>
                </a:extLst>
              </p:cNvPr>
              <p:cNvSpPr/>
              <p:nvPr/>
            </p:nvSpPr>
            <p:spPr>
              <a:xfrm>
                <a:off x="1101350" y="2492325"/>
                <a:ext cx="70125" cy="50525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2021" extrusionOk="0">
                    <a:moveTo>
                      <a:pt x="2473" y="0"/>
                    </a:moveTo>
                    <a:cubicBezTo>
                      <a:pt x="2377" y="0"/>
                      <a:pt x="2273" y="32"/>
                      <a:pt x="2206" y="99"/>
                    </a:cubicBezTo>
                    <a:lnTo>
                      <a:pt x="1072" y="1233"/>
                    </a:lnTo>
                    <a:lnTo>
                      <a:pt x="599" y="761"/>
                    </a:lnTo>
                    <a:cubicBezTo>
                      <a:pt x="536" y="713"/>
                      <a:pt x="449" y="690"/>
                      <a:pt x="363" y="690"/>
                    </a:cubicBezTo>
                    <a:cubicBezTo>
                      <a:pt x="276" y="690"/>
                      <a:pt x="189" y="713"/>
                      <a:pt x="126" y="761"/>
                    </a:cubicBezTo>
                    <a:cubicBezTo>
                      <a:pt x="0" y="887"/>
                      <a:pt x="0" y="1139"/>
                      <a:pt x="126" y="1233"/>
                    </a:cubicBezTo>
                    <a:lnTo>
                      <a:pt x="820" y="1958"/>
                    </a:lnTo>
                    <a:cubicBezTo>
                      <a:pt x="914" y="2021"/>
                      <a:pt x="977" y="2021"/>
                      <a:pt x="1072" y="2021"/>
                    </a:cubicBezTo>
                    <a:cubicBezTo>
                      <a:pt x="1135" y="2021"/>
                      <a:pt x="1261" y="1989"/>
                      <a:pt x="1292" y="1926"/>
                    </a:cubicBezTo>
                    <a:lnTo>
                      <a:pt x="2678" y="540"/>
                    </a:lnTo>
                    <a:cubicBezTo>
                      <a:pt x="2804" y="414"/>
                      <a:pt x="2804" y="162"/>
                      <a:pt x="2678" y="68"/>
                    </a:cubicBezTo>
                    <a:cubicBezTo>
                      <a:pt x="2634" y="24"/>
                      <a:pt x="2557" y="0"/>
                      <a:pt x="247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13335;p86">
                <a:extLst>
                  <a:ext uri="{FF2B5EF4-FFF2-40B4-BE49-F238E27FC236}">
                    <a16:creationId xmlns:a16="http://schemas.microsoft.com/office/drawing/2014/main" id="{902B82D4-64A4-EAAA-9D4D-2602824C0B90}"/>
                  </a:ext>
                </a:extLst>
              </p:cNvPr>
              <p:cNvSpPr/>
              <p:nvPr/>
            </p:nvSpPr>
            <p:spPr>
              <a:xfrm>
                <a:off x="1101350" y="2440525"/>
                <a:ext cx="70125" cy="51150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2046" extrusionOk="0">
                    <a:moveTo>
                      <a:pt x="2469" y="1"/>
                    </a:moveTo>
                    <a:cubicBezTo>
                      <a:pt x="2374" y="1"/>
                      <a:pt x="2272" y="40"/>
                      <a:pt x="2206" y="123"/>
                    </a:cubicBezTo>
                    <a:lnTo>
                      <a:pt x="1072" y="1257"/>
                    </a:lnTo>
                    <a:lnTo>
                      <a:pt x="599" y="785"/>
                    </a:lnTo>
                    <a:cubicBezTo>
                      <a:pt x="536" y="738"/>
                      <a:pt x="449" y="714"/>
                      <a:pt x="363" y="714"/>
                    </a:cubicBezTo>
                    <a:cubicBezTo>
                      <a:pt x="276" y="714"/>
                      <a:pt x="189" y="738"/>
                      <a:pt x="126" y="785"/>
                    </a:cubicBezTo>
                    <a:cubicBezTo>
                      <a:pt x="0" y="911"/>
                      <a:pt x="0" y="1163"/>
                      <a:pt x="126" y="1257"/>
                    </a:cubicBezTo>
                    <a:lnTo>
                      <a:pt x="820" y="1982"/>
                    </a:lnTo>
                    <a:cubicBezTo>
                      <a:pt x="914" y="2045"/>
                      <a:pt x="977" y="2045"/>
                      <a:pt x="1072" y="2045"/>
                    </a:cubicBezTo>
                    <a:cubicBezTo>
                      <a:pt x="1135" y="2045"/>
                      <a:pt x="1261" y="2014"/>
                      <a:pt x="1292" y="1951"/>
                    </a:cubicBezTo>
                    <a:lnTo>
                      <a:pt x="2678" y="564"/>
                    </a:lnTo>
                    <a:cubicBezTo>
                      <a:pt x="2804" y="438"/>
                      <a:pt x="2804" y="186"/>
                      <a:pt x="2678" y="92"/>
                    </a:cubicBezTo>
                    <a:cubicBezTo>
                      <a:pt x="2634" y="32"/>
                      <a:pt x="2554" y="1"/>
                      <a:pt x="246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13336;p86">
                <a:extLst>
                  <a:ext uri="{FF2B5EF4-FFF2-40B4-BE49-F238E27FC236}">
                    <a16:creationId xmlns:a16="http://schemas.microsoft.com/office/drawing/2014/main" id="{B358818D-09C8-38E4-FE46-53D63BAD8C3C}"/>
                  </a:ext>
                </a:extLst>
              </p:cNvPr>
              <p:cNvSpPr/>
              <p:nvPr/>
            </p:nvSpPr>
            <p:spPr>
              <a:xfrm>
                <a:off x="1101350" y="2388550"/>
                <a:ext cx="70125" cy="51125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2045" extrusionOk="0">
                    <a:moveTo>
                      <a:pt x="2469" y="1"/>
                    </a:moveTo>
                    <a:cubicBezTo>
                      <a:pt x="2374" y="1"/>
                      <a:pt x="2272" y="40"/>
                      <a:pt x="2206" y="123"/>
                    </a:cubicBezTo>
                    <a:lnTo>
                      <a:pt x="1072" y="1257"/>
                    </a:lnTo>
                    <a:lnTo>
                      <a:pt x="599" y="785"/>
                    </a:lnTo>
                    <a:cubicBezTo>
                      <a:pt x="536" y="722"/>
                      <a:pt x="449" y="690"/>
                      <a:pt x="363" y="690"/>
                    </a:cubicBezTo>
                    <a:cubicBezTo>
                      <a:pt x="276" y="690"/>
                      <a:pt x="189" y="722"/>
                      <a:pt x="126" y="785"/>
                    </a:cubicBezTo>
                    <a:cubicBezTo>
                      <a:pt x="0" y="911"/>
                      <a:pt x="0" y="1131"/>
                      <a:pt x="126" y="1257"/>
                    </a:cubicBezTo>
                    <a:lnTo>
                      <a:pt x="820" y="1982"/>
                    </a:lnTo>
                    <a:cubicBezTo>
                      <a:pt x="914" y="2045"/>
                      <a:pt x="977" y="2045"/>
                      <a:pt x="1072" y="2045"/>
                    </a:cubicBezTo>
                    <a:cubicBezTo>
                      <a:pt x="1135" y="2045"/>
                      <a:pt x="1261" y="2013"/>
                      <a:pt x="1292" y="1919"/>
                    </a:cubicBezTo>
                    <a:lnTo>
                      <a:pt x="2678" y="532"/>
                    </a:lnTo>
                    <a:cubicBezTo>
                      <a:pt x="2804" y="438"/>
                      <a:pt x="2804" y="186"/>
                      <a:pt x="2678" y="91"/>
                    </a:cubicBezTo>
                    <a:cubicBezTo>
                      <a:pt x="2634" y="32"/>
                      <a:pt x="2554" y="1"/>
                      <a:pt x="246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13337;p86">
                <a:extLst>
                  <a:ext uri="{FF2B5EF4-FFF2-40B4-BE49-F238E27FC236}">
                    <a16:creationId xmlns:a16="http://schemas.microsoft.com/office/drawing/2014/main" id="{42AF170E-D986-796D-F166-E49B18294180}"/>
                  </a:ext>
                </a:extLst>
              </p:cNvPr>
              <p:cNvSpPr/>
              <p:nvPr/>
            </p:nvSpPr>
            <p:spPr>
              <a:xfrm>
                <a:off x="1049375" y="2318350"/>
                <a:ext cx="298525" cy="295400"/>
              </a:xfrm>
              <a:custGeom>
                <a:avLst/>
                <a:gdLst/>
                <a:ahLst/>
                <a:cxnLst/>
                <a:rect l="l" t="t" r="r" b="b"/>
                <a:pathLst>
                  <a:path w="11941" h="11816" extrusionOk="0">
                    <a:moveTo>
                      <a:pt x="6963" y="1198"/>
                    </a:moveTo>
                    <a:lnTo>
                      <a:pt x="7876" y="2143"/>
                    </a:lnTo>
                    <a:lnTo>
                      <a:pt x="6963" y="2143"/>
                    </a:lnTo>
                    <a:lnTo>
                      <a:pt x="6963" y="1198"/>
                    </a:lnTo>
                    <a:close/>
                    <a:moveTo>
                      <a:pt x="10286" y="3498"/>
                    </a:moveTo>
                    <a:cubicBezTo>
                      <a:pt x="10373" y="3498"/>
                      <a:pt x="10460" y="3530"/>
                      <a:pt x="10523" y="3593"/>
                    </a:cubicBezTo>
                    <a:lnTo>
                      <a:pt x="10995" y="4065"/>
                    </a:lnTo>
                    <a:cubicBezTo>
                      <a:pt x="11184" y="4223"/>
                      <a:pt x="11184" y="4475"/>
                      <a:pt x="11027" y="4569"/>
                    </a:cubicBezTo>
                    <a:lnTo>
                      <a:pt x="10806" y="4821"/>
                    </a:lnTo>
                    <a:lnTo>
                      <a:pt x="9798" y="3845"/>
                    </a:lnTo>
                    <a:lnTo>
                      <a:pt x="10050" y="3593"/>
                    </a:lnTo>
                    <a:cubicBezTo>
                      <a:pt x="10113" y="3530"/>
                      <a:pt x="10200" y="3498"/>
                      <a:pt x="10286" y="3498"/>
                    </a:cubicBezTo>
                    <a:close/>
                    <a:moveTo>
                      <a:pt x="9294" y="4349"/>
                    </a:moveTo>
                    <a:lnTo>
                      <a:pt x="10271" y="5325"/>
                    </a:lnTo>
                    <a:lnTo>
                      <a:pt x="7845" y="7783"/>
                    </a:lnTo>
                    <a:lnTo>
                      <a:pt x="6868" y="6774"/>
                    </a:lnTo>
                    <a:lnTo>
                      <a:pt x="9294" y="4349"/>
                    </a:lnTo>
                    <a:close/>
                    <a:moveTo>
                      <a:pt x="6585" y="7499"/>
                    </a:moveTo>
                    <a:lnTo>
                      <a:pt x="7183" y="8098"/>
                    </a:lnTo>
                    <a:lnTo>
                      <a:pt x="6427" y="8255"/>
                    </a:lnTo>
                    <a:lnTo>
                      <a:pt x="6585" y="7499"/>
                    </a:lnTo>
                    <a:close/>
                    <a:moveTo>
                      <a:pt x="6994" y="10398"/>
                    </a:moveTo>
                    <a:lnTo>
                      <a:pt x="6994" y="10776"/>
                    </a:lnTo>
                    <a:cubicBezTo>
                      <a:pt x="6994" y="10870"/>
                      <a:pt x="7057" y="10996"/>
                      <a:pt x="7089" y="11122"/>
                    </a:cubicBezTo>
                    <a:lnTo>
                      <a:pt x="1071" y="11122"/>
                    </a:lnTo>
                    <a:cubicBezTo>
                      <a:pt x="882" y="11122"/>
                      <a:pt x="693" y="10965"/>
                      <a:pt x="693" y="10776"/>
                    </a:cubicBezTo>
                    <a:lnTo>
                      <a:pt x="693" y="10398"/>
                    </a:lnTo>
                    <a:close/>
                    <a:moveTo>
                      <a:pt x="6270" y="663"/>
                    </a:moveTo>
                    <a:lnTo>
                      <a:pt x="6270" y="2458"/>
                    </a:lnTo>
                    <a:cubicBezTo>
                      <a:pt x="6270" y="2647"/>
                      <a:pt x="6427" y="2805"/>
                      <a:pt x="6616" y="2805"/>
                    </a:cubicBezTo>
                    <a:lnTo>
                      <a:pt x="8349" y="2805"/>
                    </a:lnTo>
                    <a:lnTo>
                      <a:pt x="8349" y="4286"/>
                    </a:lnTo>
                    <a:lnTo>
                      <a:pt x="6112" y="6554"/>
                    </a:lnTo>
                    <a:cubicBezTo>
                      <a:pt x="6081" y="6585"/>
                      <a:pt x="6018" y="6680"/>
                      <a:pt x="6018" y="6711"/>
                    </a:cubicBezTo>
                    <a:lnTo>
                      <a:pt x="5608" y="8633"/>
                    </a:lnTo>
                    <a:cubicBezTo>
                      <a:pt x="5545" y="8759"/>
                      <a:pt x="5608" y="8885"/>
                      <a:pt x="5671" y="8948"/>
                    </a:cubicBezTo>
                    <a:cubicBezTo>
                      <a:pt x="5742" y="9019"/>
                      <a:pt x="5813" y="9055"/>
                      <a:pt x="5897" y="9055"/>
                    </a:cubicBezTo>
                    <a:cubicBezTo>
                      <a:pt x="5925" y="9055"/>
                      <a:pt x="5955" y="9051"/>
                      <a:pt x="5986" y="9043"/>
                    </a:cubicBezTo>
                    <a:lnTo>
                      <a:pt x="7908" y="8602"/>
                    </a:lnTo>
                    <a:cubicBezTo>
                      <a:pt x="8002" y="8602"/>
                      <a:pt x="8034" y="8570"/>
                      <a:pt x="8065" y="8507"/>
                    </a:cubicBezTo>
                    <a:lnTo>
                      <a:pt x="8349" y="8255"/>
                    </a:lnTo>
                    <a:lnTo>
                      <a:pt x="8349" y="10807"/>
                    </a:lnTo>
                    <a:lnTo>
                      <a:pt x="8380" y="10807"/>
                    </a:lnTo>
                    <a:cubicBezTo>
                      <a:pt x="8380" y="10996"/>
                      <a:pt x="8223" y="11154"/>
                      <a:pt x="8034" y="11154"/>
                    </a:cubicBezTo>
                    <a:cubicBezTo>
                      <a:pt x="7845" y="11154"/>
                      <a:pt x="7687" y="10996"/>
                      <a:pt x="7687" y="10807"/>
                    </a:cubicBezTo>
                    <a:lnTo>
                      <a:pt x="7687" y="10083"/>
                    </a:lnTo>
                    <a:cubicBezTo>
                      <a:pt x="7687" y="9893"/>
                      <a:pt x="7530" y="9736"/>
                      <a:pt x="7309" y="9736"/>
                    </a:cubicBezTo>
                    <a:lnTo>
                      <a:pt x="1386" y="9736"/>
                    </a:lnTo>
                    <a:lnTo>
                      <a:pt x="1386" y="663"/>
                    </a:lnTo>
                    <a:close/>
                    <a:moveTo>
                      <a:pt x="1071" y="1"/>
                    </a:moveTo>
                    <a:cubicBezTo>
                      <a:pt x="882" y="1"/>
                      <a:pt x="693" y="158"/>
                      <a:pt x="693" y="379"/>
                    </a:cubicBezTo>
                    <a:lnTo>
                      <a:pt x="693" y="9736"/>
                    </a:lnTo>
                    <a:lnTo>
                      <a:pt x="347" y="9736"/>
                    </a:lnTo>
                    <a:cubicBezTo>
                      <a:pt x="158" y="9736"/>
                      <a:pt x="0" y="9893"/>
                      <a:pt x="0" y="10083"/>
                    </a:cubicBezTo>
                    <a:lnTo>
                      <a:pt x="0" y="10807"/>
                    </a:lnTo>
                    <a:cubicBezTo>
                      <a:pt x="0" y="11406"/>
                      <a:pt x="473" y="11815"/>
                      <a:pt x="1008" y="11815"/>
                    </a:cubicBezTo>
                    <a:lnTo>
                      <a:pt x="8002" y="11815"/>
                    </a:lnTo>
                    <a:cubicBezTo>
                      <a:pt x="8569" y="11815"/>
                      <a:pt x="9011" y="11343"/>
                      <a:pt x="9011" y="10807"/>
                    </a:cubicBezTo>
                    <a:lnTo>
                      <a:pt x="9011" y="7562"/>
                    </a:lnTo>
                    <a:lnTo>
                      <a:pt x="11499" y="5105"/>
                    </a:lnTo>
                    <a:cubicBezTo>
                      <a:pt x="11940" y="4664"/>
                      <a:pt x="11940" y="4034"/>
                      <a:pt x="11531" y="3593"/>
                    </a:cubicBezTo>
                    <a:lnTo>
                      <a:pt x="11058" y="3120"/>
                    </a:lnTo>
                    <a:cubicBezTo>
                      <a:pt x="10869" y="2931"/>
                      <a:pt x="10609" y="2836"/>
                      <a:pt x="10346" y="2836"/>
                    </a:cubicBezTo>
                    <a:cubicBezTo>
                      <a:pt x="10082" y="2836"/>
                      <a:pt x="9814" y="2931"/>
                      <a:pt x="9609" y="3120"/>
                    </a:cubicBezTo>
                    <a:lnTo>
                      <a:pt x="9105" y="3624"/>
                    </a:lnTo>
                    <a:lnTo>
                      <a:pt x="9105" y="2490"/>
                    </a:lnTo>
                    <a:cubicBezTo>
                      <a:pt x="9105" y="2427"/>
                      <a:pt x="9074" y="2332"/>
                      <a:pt x="8979" y="2269"/>
                    </a:cubicBezTo>
                    <a:lnTo>
                      <a:pt x="6900" y="127"/>
                    </a:lnTo>
                    <a:cubicBezTo>
                      <a:pt x="6805" y="64"/>
                      <a:pt x="6742" y="1"/>
                      <a:pt x="664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9" name="Google Shape;13002;p85">
              <a:extLst>
                <a:ext uri="{FF2B5EF4-FFF2-40B4-BE49-F238E27FC236}">
                  <a16:creationId xmlns:a16="http://schemas.microsoft.com/office/drawing/2014/main" id="{60B3AB9F-79D3-CA96-0D40-102EBCAEDBDC}"/>
                </a:ext>
              </a:extLst>
            </p:cNvPr>
            <p:cNvSpPr/>
            <p:nvPr/>
          </p:nvSpPr>
          <p:spPr>
            <a:xfrm>
              <a:off x="1595536" y="2169462"/>
              <a:ext cx="367776" cy="366769"/>
            </a:xfrm>
            <a:custGeom>
              <a:avLst/>
              <a:gdLst/>
              <a:ahLst/>
              <a:cxnLst/>
              <a:rect l="l" t="t" r="r" b="b"/>
              <a:pathLst>
                <a:path w="11689" h="11657" extrusionOk="0">
                  <a:moveTo>
                    <a:pt x="5860" y="662"/>
                  </a:moveTo>
                  <a:cubicBezTo>
                    <a:pt x="6080" y="662"/>
                    <a:pt x="6238" y="851"/>
                    <a:pt x="6238" y="1040"/>
                  </a:cubicBezTo>
                  <a:lnTo>
                    <a:pt x="6238" y="1386"/>
                  </a:lnTo>
                  <a:lnTo>
                    <a:pt x="756" y="1386"/>
                  </a:lnTo>
                  <a:lnTo>
                    <a:pt x="756" y="1040"/>
                  </a:lnTo>
                  <a:cubicBezTo>
                    <a:pt x="725" y="851"/>
                    <a:pt x="882" y="662"/>
                    <a:pt x="1071" y="662"/>
                  </a:cubicBezTo>
                  <a:close/>
                  <a:moveTo>
                    <a:pt x="6175" y="2048"/>
                  </a:moveTo>
                  <a:lnTo>
                    <a:pt x="6175" y="3686"/>
                  </a:lnTo>
                  <a:cubicBezTo>
                    <a:pt x="5639" y="3686"/>
                    <a:pt x="5198" y="4096"/>
                    <a:pt x="5198" y="4663"/>
                  </a:cubicBezTo>
                  <a:cubicBezTo>
                    <a:pt x="4820" y="4694"/>
                    <a:pt x="4505" y="4883"/>
                    <a:pt x="4348" y="5261"/>
                  </a:cubicBezTo>
                  <a:lnTo>
                    <a:pt x="3592" y="4505"/>
                  </a:lnTo>
                  <a:cubicBezTo>
                    <a:pt x="3403" y="4300"/>
                    <a:pt x="3135" y="4198"/>
                    <a:pt x="2867" y="4198"/>
                  </a:cubicBezTo>
                  <a:cubicBezTo>
                    <a:pt x="2599" y="4198"/>
                    <a:pt x="2331" y="4300"/>
                    <a:pt x="2142" y="4505"/>
                  </a:cubicBezTo>
                  <a:cubicBezTo>
                    <a:pt x="1733" y="4883"/>
                    <a:pt x="1733" y="5576"/>
                    <a:pt x="2142" y="5954"/>
                  </a:cubicBezTo>
                  <a:lnTo>
                    <a:pt x="4505" y="8317"/>
                  </a:lnTo>
                  <a:lnTo>
                    <a:pt x="4316" y="8317"/>
                  </a:lnTo>
                  <a:cubicBezTo>
                    <a:pt x="3875" y="8317"/>
                    <a:pt x="3466" y="8601"/>
                    <a:pt x="3308" y="9042"/>
                  </a:cubicBezTo>
                  <a:lnTo>
                    <a:pt x="725" y="9042"/>
                  </a:lnTo>
                  <a:lnTo>
                    <a:pt x="725" y="8979"/>
                  </a:lnTo>
                  <a:lnTo>
                    <a:pt x="725" y="2048"/>
                  </a:lnTo>
                  <a:close/>
                  <a:moveTo>
                    <a:pt x="7640" y="3907"/>
                  </a:moveTo>
                  <a:cubicBezTo>
                    <a:pt x="7727" y="3907"/>
                    <a:pt x="7813" y="3938"/>
                    <a:pt x="7876" y="4001"/>
                  </a:cubicBezTo>
                  <a:lnTo>
                    <a:pt x="8664" y="4789"/>
                  </a:lnTo>
                  <a:cubicBezTo>
                    <a:pt x="9325" y="5450"/>
                    <a:pt x="9861" y="6238"/>
                    <a:pt x="10113" y="7026"/>
                  </a:cubicBezTo>
                  <a:lnTo>
                    <a:pt x="7530" y="9609"/>
                  </a:lnTo>
                  <a:lnTo>
                    <a:pt x="4222" y="9609"/>
                  </a:lnTo>
                  <a:cubicBezTo>
                    <a:pt x="4033" y="9609"/>
                    <a:pt x="3875" y="9451"/>
                    <a:pt x="3875" y="9262"/>
                  </a:cubicBezTo>
                  <a:cubicBezTo>
                    <a:pt x="3875" y="9073"/>
                    <a:pt x="4033" y="8916"/>
                    <a:pt x="4222" y="8916"/>
                  </a:cubicBezTo>
                  <a:lnTo>
                    <a:pt x="5230" y="8916"/>
                  </a:lnTo>
                  <a:cubicBezTo>
                    <a:pt x="5387" y="8916"/>
                    <a:pt x="5513" y="8821"/>
                    <a:pt x="5545" y="8695"/>
                  </a:cubicBezTo>
                  <a:cubicBezTo>
                    <a:pt x="5608" y="8601"/>
                    <a:pt x="5608" y="8443"/>
                    <a:pt x="5482" y="8349"/>
                  </a:cubicBezTo>
                  <a:lnTo>
                    <a:pt x="2520" y="5387"/>
                  </a:lnTo>
                  <a:cubicBezTo>
                    <a:pt x="2394" y="5293"/>
                    <a:pt x="2394" y="5041"/>
                    <a:pt x="2520" y="4915"/>
                  </a:cubicBezTo>
                  <a:cubicBezTo>
                    <a:pt x="2583" y="4868"/>
                    <a:pt x="2670" y="4844"/>
                    <a:pt x="2757" y="4844"/>
                  </a:cubicBezTo>
                  <a:cubicBezTo>
                    <a:pt x="2843" y="4844"/>
                    <a:pt x="2930" y="4868"/>
                    <a:pt x="2993" y="4915"/>
                  </a:cubicBezTo>
                  <a:lnTo>
                    <a:pt x="4442" y="6395"/>
                  </a:lnTo>
                  <a:lnTo>
                    <a:pt x="5450" y="7372"/>
                  </a:lnTo>
                  <a:cubicBezTo>
                    <a:pt x="5498" y="7435"/>
                    <a:pt x="5584" y="7467"/>
                    <a:pt x="5675" y="7467"/>
                  </a:cubicBezTo>
                  <a:cubicBezTo>
                    <a:pt x="5765" y="7467"/>
                    <a:pt x="5860" y="7435"/>
                    <a:pt x="5923" y="7372"/>
                  </a:cubicBezTo>
                  <a:cubicBezTo>
                    <a:pt x="6017" y="7246"/>
                    <a:pt x="6017" y="7026"/>
                    <a:pt x="5923" y="6900"/>
                  </a:cubicBezTo>
                  <a:lnTo>
                    <a:pt x="4915" y="5923"/>
                  </a:lnTo>
                  <a:cubicBezTo>
                    <a:pt x="4820" y="5797"/>
                    <a:pt x="4820" y="5545"/>
                    <a:pt x="4915" y="5450"/>
                  </a:cubicBezTo>
                  <a:cubicBezTo>
                    <a:pt x="4978" y="5387"/>
                    <a:pt x="5072" y="5356"/>
                    <a:pt x="5163" y="5356"/>
                  </a:cubicBezTo>
                  <a:cubicBezTo>
                    <a:pt x="5253" y="5356"/>
                    <a:pt x="5340" y="5387"/>
                    <a:pt x="5387" y="5450"/>
                  </a:cubicBezTo>
                  <a:lnTo>
                    <a:pt x="6396" y="6427"/>
                  </a:lnTo>
                  <a:cubicBezTo>
                    <a:pt x="6443" y="6490"/>
                    <a:pt x="6529" y="6522"/>
                    <a:pt x="6620" y="6522"/>
                  </a:cubicBezTo>
                  <a:cubicBezTo>
                    <a:pt x="6711" y="6522"/>
                    <a:pt x="6805" y="6490"/>
                    <a:pt x="6868" y="6427"/>
                  </a:cubicBezTo>
                  <a:cubicBezTo>
                    <a:pt x="6963" y="6301"/>
                    <a:pt x="6963" y="6080"/>
                    <a:pt x="6868" y="5954"/>
                  </a:cubicBezTo>
                  <a:lnTo>
                    <a:pt x="5860" y="4978"/>
                  </a:lnTo>
                  <a:cubicBezTo>
                    <a:pt x="5765" y="4852"/>
                    <a:pt x="5765" y="4631"/>
                    <a:pt x="5860" y="4505"/>
                  </a:cubicBezTo>
                  <a:cubicBezTo>
                    <a:pt x="5923" y="4442"/>
                    <a:pt x="6017" y="4411"/>
                    <a:pt x="6108" y="4411"/>
                  </a:cubicBezTo>
                  <a:cubicBezTo>
                    <a:pt x="6199" y="4411"/>
                    <a:pt x="6285" y="4442"/>
                    <a:pt x="6333" y="4505"/>
                  </a:cubicBezTo>
                  <a:lnTo>
                    <a:pt x="7341" y="5482"/>
                  </a:lnTo>
                  <a:cubicBezTo>
                    <a:pt x="7388" y="5545"/>
                    <a:pt x="7475" y="5576"/>
                    <a:pt x="7565" y="5576"/>
                  </a:cubicBezTo>
                  <a:cubicBezTo>
                    <a:pt x="7656" y="5576"/>
                    <a:pt x="7750" y="5545"/>
                    <a:pt x="7813" y="5482"/>
                  </a:cubicBezTo>
                  <a:cubicBezTo>
                    <a:pt x="7908" y="5356"/>
                    <a:pt x="7908" y="5135"/>
                    <a:pt x="7813" y="5009"/>
                  </a:cubicBezTo>
                  <a:lnTo>
                    <a:pt x="7341" y="4537"/>
                  </a:lnTo>
                  <a:cubicBezTo>
                    <a:pt x="7278" y="4348"/>
                    <a:pt x="7278" y="4096"/>
                    <a:pt x="7404" y="4001"/>
                  </a:cubicBezTo>
                  <a:cubicBezTo>
                    <a:pt x="7467" y="3938"/>
                    <a:pt x="7553" y="3907"/>
                    <a:pt x="7640" y="3907"/>
                  </a:cubicBezTo>
                  <a:close/>
                  <a:moveTo>
                    <a:pt x="10554" y="7624"/>
                  </a:moveTo>
                  <a:lnTo>
                    <a:pt x="10806" y="7845"/>
                  </a:lnTo>
                  <a:cubicBezTo>
                    <a:pt x="10964" y="8002"/>
                    <a:pt x="10964" y="8191"/>
                    <a:pt x="10806" y="8317"/>
                  </a:cubicBezTo>
                  <a:lnTo>
                    <a:pt x="8853" y="10239"/>
                  </a:lnTo>
                  <a:cubicBezTo>
                    <a:pt x="8806" y="10302"/>
                    <a:pt x="8719" y="10334"/>
                    <a:pt x="8628" y="10334"/>
                  </a:cubicBezTo>
                  <a:cubicBezTo>
                    <a:pt x="8538" y="10334"/>
                    <a:pt x="8443" y="10302"/>
                    <a:pt x="8380" y="10239"/>
                  </a:cubicBezTo>
                  <a:lnTo>
                    <a:pt x="8160" y="10019"/>
                  </a:lnTo>
                  <a:lnTo>
                    <a:pt x="10554" y="7624"/>
                  </a:lnTo>
                  <a:close/>
                  <a:moveTo>
                    <a:pt x="3277" y="9672"/>
                  </a:moveTo>
                  <a:cubicBezTo>
                    <a:pt x="3434" y="10050"/>
                    <a:pt x="3781" y="10334"/>
                    <a:pt x="4222" y="10334"/>
                  </a:cubicBezTo>
                  <a:lnTo>
                    <a:pt x="6143" y="10334"/>
                  </a:lnTo>
                  <a:lnTo>
                    <a:pt x="6143" y="10680"/>
                  </a:lnTo>
                  <a:lnTo>
                    <a:pt x="6175" y="10680"/>
                  </a:lnTo>
                  <a:cubicBezTo>
                    <a:pt x="6175" y="10869"/>
                    <a:pt x="6017" y="11027"/>
                    <a:pt x="5828" y="11027"/>
                  </a:cubicBezTo>
                  <a:lnTo>
                    <a:pt x="1040" y="11027"/>
                  </a:lnTo>
                  <a:cubicBezTo>
                    <a:pt x="819" y="11027"/>
                    <a:pt x="662" y="10869"/>
                    <a:pt x="662" y="10680"/>
                  </a:cubicBezTo>
                  <a:lnTo>
                    <a:pt x="662" y="9672"/>
                  </a:lnTo>
                  <a:close/>
                  <a:moveTo>
                    <a:pt x="1040" y="0"/>
                  </a:moveTo>
                  <a:cubicBezTo>
                    <a:pt x="473" y="0"/>
                    <a:pt x="0" y="473"/>
                    <a:pt x="0" y="1040"/>
                  </a:cubicBezTo>
                  <a:lnTo>
                    <a:pt x="0" y="10649"/>
                  </a:lnTo>
                  <a:cubicBezTo>
                    <a:pt x="0" y="11184"/>
                    <a:pt x="473" y="11657"/>
                    <a:pt x="1040" y="11657"/>
                  </a:cubicBezTo>
                  <a:lnTo>
                    <a:pt x="5828" y="11657"/>
                  </a:lnTo>
                  <a:cubicBezTo>
                    <a:pt x="6396" y="11657"/>
                    <a:pt x="6868" y="11184"/>
                    <a:pt x="6868" y="10649"/>
                  </a:cubicBezTo>
                  <a:lnTo>
                    <a:pt x="6868" y="10334"/>
                  </a:lnTo>
                  <a:lnTo>
                    <a:pt x="7467" y="10334"/>
                  </a:lnTo>
                  <a:lnTo>
                    <a:pt x="7876" y="10775"/>
                  </a:lnTo>
                  <a:cubicBezTo>
                    <a:pt x="8081" y="10964"/>
                    <a:pt x="8349" y="11058"/>
                    <a:pt x="8613" y="11058"/>
                  </a:cubicBezTo>
                  <a:cubicBezTo>
                    <a:pt x="8877" y="11058"/>
                    <a:pt x="9136" y="10964"/>
                    <a:pt x="9325" y="10775"/>
                  </a:cubicBezTo>
                  <a:lnTo>
                    <a:pt x="11279" y="8821"/>
                  </a:lnTo>
                  <a:cubicBezTo>
                    <a:pt x="11688" y="8443"/>
                    <a:pt x="11688" y="7782"/>
                    <a:pt x="11310" y="7372"/>
                  </a:cubicBezTo>
                  <a:lnTo>
                    <a:pt x="10869" y="6931"/>
                  </a:lnTo>
                  <a:cubicBezTo>
                    <a:pt x="10554" y="6080"/>
                    <a:pt x="10082" y="5261"/>
                    <a:pt x="9420" y="4505"/>
                  </a:cubicBezTo>
                  <a:lnTo>
                    <a:pt x="8380" y="3466"/>
                  </a:lnTo>
                  <a:cubicBezTo>
                    <a:pt x="8191" y="3277"/>
                    <a:pt x="7931" y="3182"/>
                    <a:pt x="7668" y="3182"/>
                  </a:cubicBezTo>
                  <a:cubicBezTo>
                    <a:pt x="7404" y="3182"/>
                    <a:pt x="7136" y="3277"/>
                    <a:pt x="6931" y="3466"/>
                  </a:cubicBezTo>
                  <a:lnTo>
                    <a:pt x="6868" y="3560"/>
                  </a:lnTo>
                  <a:lnTo>
                    <a:pt x="6868" y="1040"/>
                  </a:lnTo>
                  <a:cubicBezTo>
                    <a:pt x="6868" y="473"/>
                    <a:pt x="6396" y="0"/>
                    <a:pt x="5828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0" name="Google Shape;9068;p76">
              <a:extLst>
                <a:ext uri="{FF2B5EF4-FFF2-40B4-BE49-F238E27FC236}">
                  <a16:creationId xmlns:a16="http://schemas.microsoft.com/office/drawing/2014/main" id="{E981A14D-305A-272E-D3B6-B13064B84CA1}"/>
                </a:ext>
              </a:extLst>
            </p:cNvPr>
            <p:cNvGrpSpPr/>
            <p:nvPr/>
          </p:nvGrpSpPr>
          <p:grpSpPr>
            <a:xfrm>
              <a:off x="10335582" y="2228654"/>
              <a:ext cx="261834" cy="295196"/>
              <a:chOff x="3299850" y="238575"/>
              <a:chExt cx="427725" cy="482225"/>
            </a:xfrm>
            <a:solidFill>
              <a:srgbClr val="F6861F"/>
            </a:solidFill>
          </p:grpSpPr>
          <p:sp>
            <p:nvSpPr>
              <p:cNvPr id="68" name="Google Shape;9069;p76">
                <a:extLst>
                  <a:ext uri="{FF2B5EF4-FFF2-40B4-BE49-F238E27FC236}">
                    <a16:creationId xmlns:a16="http://schemas.microsoft.com/office/drawing/2014/main" id="{C38B256E-8890-BB31-AEDA-D56D11BAC41F}"/>
                  </a:ext>
                </a:extLst>
              </p:cNvPr>
              <p:cNvSpPr/>
              <p:nvPr/>
            </p:nvSpPr>
            <p:spPr>
              <a:xfrm>
                <a:off x="3299850" y="323500"/>
                <a:ext cx="427725" cy="397300"/>
              </a:xfrm>
              <a:custGeom>
                <a:avLst/>
                <a:gdLst/>
                <a:ahLst/>
                <a:cxnLst/>
                <a:rect l="l" t="t" r="r" b="b"/>
                <a:pathLst>
                  <a:path w="17109" h="15892" extrusionOk="0">
                    <a:moveTo>
                      <a:pt x="3397" y="6794"/>
                    </a:moveTo>
                    <a:lnTo>
                      <a:pt x="3397" y="14759"/>
                    </a:lnTo>
                    <a:lnTo>
                      <a:pt x="1132" y="14759"/>
                    </a:lnTo>
                    <a:lnTo>
                      <a:pt x="1132" y="6794"/>
                    </a:lnTo>
                    <a:close/>
                    <a:moveTo>
                      <a:pt x="9034" y="1132"/>
                    </a:moveTo>
                    <a:cubicBezTo>
                      <a:pt x="9683" y="1175"/>
                      <a:pt x="10191" y="1712"/>
                      <a:pt x="10191" y="2364"/>
                    </a:cubicBezTo>
                    <a:cubicBezTo>
                      <a:pt x="10191" y="3346"/>
                      <a:pt x="9774" y="5275"/>
                      <a:pt x="9221" y="5828"/>
                    </a:cubicBezTo>
                    <a:cubicBezTo>
                      <a:pt x="8865" y="6184"/>
                      <a:pt x="9119" y="6794"/>
                      <a:pt x="9623" y="6794"/>
                    </a:cubicBezTo>
                    <a:lnTo>
                      <a:pt x="15285" y="6794"/>
                    </a:lnTo>
                    <a:cubicBezTo>
                      <a:pt x="15599" y="6794"/>
                      <a:pt x="15849" y="7047"/>
                      <a:pt x="15849" y="7361"/>
                    </a:cubicBezTo>
                    <a:cubicBezTo>
                      <a:pt x="15849" y="7672"/>
                      <a:pt x="15599" y="7926"/>
                      <a:pt x="15285" y="7926"/>
                    </a:cubicBezTo>
                    <a:lnTo>
                      <a:pt x="11888" y="7926"/>
                    </a:lnTo>
                    <a:cubicBezTo>
                      <a:pt x="11574" y="7926"/>
                      <a:pt x="11323" y="8180"/>
                      <a:pt x="11323" y="8494"/>
                    </a:cubicBezTo>
                    <a:cubicBezTo>
                      <a:pt x="11323" y="8805"/>
                      <a:pt x="11574" y="9058"/>
                      <a:pt x="11888" y="9058"/>
                    </a:cubicBezTo>
                    <a:lnTo>
                      <a:pt x="15285" y="9058"/>
                    </a:lnTo>
                    <a:cubicBezTo>
                      <a:pt x="15586" y="9058"/>
                      <a:pt x="15852" y="9342"/>
                      <a:pt x="15852" y="9662"/>
                    </a:cubicBezTo>
                    <a:cubicBezTo>
                      <a:pt x="15852" y="9976"/>
                      <a:pt x="15599" y="10230"/>
                      <a:pt x="15285" y="10230"/>
                    </a:cubicBezTo>
                    <a:lnTo>
                      <a:pt x="11888" y="10230"/>
                    </a:lnTo>
                    <a:cubicBezTo>
                      <a:pt x="11574" y="10230"/>
                      <a:pt x="11323" y="10484"/>
                      <a:pt x="11323" y="10795"/>
                    </a:cubicBezTo>
                    <a:cubicBezTo>
                      <a:pt x="11323" y="11109"/>
                      <a:pt x="11574" y="11362"/>
                      <a:pt x="11888" y="11362"/>
                    </a:cubicBezTo>
                    <a:lnTo>
                      <a:pt x="14152" y="11362"/>
                    </a:lnTo>
                    <a:cubicBezTo>
                      <a:pt x="14466" y="11362"/>
                      <a:pt x="14717" y="11616"/>
                      <a:pt x="14717" y="11927"/>
                    </a:cubicBezTo>
                    <a:cubicBezTo>
                      <a:pt x="14717" y="12241"/>
                      <a:pt x="14466" y="12494"/>
                      <a:pt x="14152" y="12494"/>
                    </a:cubicBezTo>
                    <a:lnTo>
                      <a:pt x="11888" y="12494"/>
                    </a:lnTo>
                    <a:cubicBezTo>
                      <a:pt x="11574" y="12494"/>
                      <a:pt x="11323" y="12748"/>
                      <a:pt x="11323" y="13059"/>
                    </a:cubicBezTo>
                    <a:cubicBezTo>
                      <a:pt x="11323" y="13373"/>
                      <a:pt x="11574" y="13627"/>
                      <a:pt x="11888" y="13627"/>
                    </a:cubicBezTo>
                    <a:lnTo>
                      <a:pt x="13020" y="13627"/>
                    </a:lnTo>
                    <a:cubicBezTo>
                      <a:pt x="13334" y="13627"/>
                      <a:pt x="13585" y="13880"/>
                      <a:pt x="13585" y="14191"/>
                    </a:cubicBezTo>
                    <a:cubicBezTo>
                      <a:pt x="13585" y="14505"/>
                      <a:pt x="13334" y="14759"/>
                      <a:pt x="13020" y="14759"/>
                    </a:cubicBezTo>
                    <a:lnTo>
                      <a:pt x="9197" y="14759"/>
                    </a:lnTo>
                    <a:cubicBezTo>
                      <a:pt x="8041" y="14759"/>
                      <a:pt x="6890" y="14572"/>
                      <a:pt x="5794" y="14207"/>
                    </a:cubicBezTo>
                    <a:lnTo>
                      <a:pt x="4529" y="13784"/>
                    </a:lnTo>
                    <a:lnTo>
                      <a:pt x="4529" y="7712"/>
                    </a:lnTo>
                    <a:lnTo>
                      <a:pt x="5686" y="7132"/>
                    </a:lnTo>
                    <a:cubicBezTo>
                      <a:pt x="6265" y="6842"/>
                      <a:pt x="6797" y="6459"/>
                      <a:pt x="7253" y="6003"/>
                    </a:cubicBezTo>
                    <a:lnTo>
                      <a:pt x="7289" y="5963"/>
                    </a:lnTo>
                    <a:cubicBezTo>
                      <a:pt x="8352" y="4901"/>
                      <a:pt x="8917" y="2654"/>
                      <a:pt x="9034" y="1132"/>
                    </a:cubicBezTo>
                    <a:close/>
                    <a:moveTo>
                      <a:pt x="8491" y="0"/>
                    </a:moveTo>
                    <a:cubicBezTo>
                      <a:pt x="8177" y="0"/>
                      <a:pt x="7926" y="254"/>
                      <a:pt x="7926" y="568"/>
                    </a:cubicBezTo>
                    <a:cubicBezTo>
                      <a:pt x="7926" y="1887"/>
                      <a:pt x="7380" y="4276"/>
                      <a:pt x="6492" y="5166"/>
                    </a:cubicBezTo>
                    <a:lnTo>
                      <a:pt x="6456" y="5203"/>
                    </a:lnTo>
                    <a:cubicBezTo>
                      <a:pt x="6081" y="5574"/>
                      <a:pt x="5652" y="5885"/>
                      <a:pt x="5181" y="6120"/>
                    </a:cubicBezTo>
                    <a:lnTo>
                      <a:pt x="4529" y="6444"/>
                    </a:lnTo>
                    <a:lnTo>
                      <a:pt x="4529" y="6229"/>
                    </a:lnTo>
                    <a:cubicBezTo>
                      <a:pt x="4529" y="5915"/>
                      <a:pt x="4276" y="5661"/>
                      <a:pt x="3962" y="5661"/>
                    </a:cubicBezTo>
                    <a:lnTo>
                      <a:pt x="565" y="5661"/>
                    </a:lnTo>
                    <a:cubicBezTo>
                      <a:pt x="251" y="5661"/>
                      <a:pt x="0" y="5915"/>
                      <a:pt x="0" y="6229"/>
                    </a:cubicBezTo>
                    <a:lnTo>
                      <a:pt x="0" y="15324"/>
                    </a:lnTo>
                    <a:cubicBezTo>
                      <a:pt x="0" y="15638"/>
                      <a:pt x="251" y="15891"/>
                      <a:pt x="565" y="15891"/>
                    </a:cubicBezTo>
                    <a:lnTo>
                      <a:pt x="3962" y="15891"/>
                    </a:lnTo>
                    <a:cubicBezTo>
                      <a:pt x="4276" y="15891"/>
                      <a:pt x="4529" y="15638"/>
                      <a:pt x="4529" y="15324"/>
                    </a:cubicBezTo>
                    <a:lnTo>
                      <a:pt x="4529" y="14976"/>
                    </a:lnTo>
                    <a:lnTo>
                      <a:pt x="5435" y="15278"/>
                    </a:lnTo>
                    <a:cubicBezTo>
                      <a:pt x="6649" y="15683"/>
                      <a:pt x="7917" y="15888"/>
                      <a:pt x="9197" y="15888"/>
                    </a:cubicBezTo>
                    <a:lnTo>
                      <a:pt x="13020" y="15888"/>
                    </a:lnTo>
                    <a:cubicBezTo>
                      <a:pt x="14219" y="15888"/>
                      <a:pt x="15040" y="14681"/>
                      <a:pt x="14599" y="13566"/>
                    </a:cubicBezTo>
                    <a:cubicBezTo>
                      <a:pt x="15577" y="13298"/>
                      <a:pt x="16106" y="12241"/>
                      <a:pt x="15731" y="11302"/>
                    </a:cubicBezTo>
                    <a:cubicBezTo>
                      <a:pt x="16468" y="11100"/>
                      <a:pt x="16981" y="10429"/>
                      <a:pt x="16984" y="9662"/>
                    </a:cubicBezTo>
                    <a:cubicBezTo>
                      <a:pt x="16981" y="9233"/>
                      <a:pt x="16824" y="8823"/>
                      <a:pt x="16541" y="8503"/>
                    </a:cubicBezTo>
                    <a:cubicBezTo>
                      <a:pt x="16994" y="8005"/>
                      <a:pt x="17108" y="7289"/>
                      <a:pt x="16837" y="6673"/>
                    </a:cubicBezTo>
                    <a:cubicBezTo>
                      <a:pt x="16565" y="6060"/>
                      <a:pt x="15958" y="5661"/>
                      <a:pt x="15285" y="5661"/>
                    </a:cubicBezTo>
                    <a:lnTo>
                      <a:pt x="10635" y="5661"/>
                    </a:lnTo>
                    <a:cubicBezTo>
                      <a:pt x="11109" y="4577"/>
                      <a:pt x="11323" y="3104"/>
                      <a:pt x="11323" y="2364"/>
                    </a:cubicBezTo>
                    <a:cubicBezTo>
                      <a:pt x="11320" y="1060"/>
                      <a:pt x="10263" y="3"/>
                      <a:pt x="895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69" name="Google Shape;9070;p76">
                <a:extLst>
                  <a:ext uri="{FF2B5EF4-FFF2-40B4-BE49-F238E27FC236}">
                    <a16:creationId xmlns:a16="http://schemas.microsoft.com/office/drawing/2014/main" id="{94B43704-FD4B-1B29-FE07-D44F2A65AAFA}"/>
                  </a:ext>
                </a:extLst>
              </p:cNvPr>
              <p:cNvSpPr/>
              <p:nvPr/>
            </p:nvSpPr>
            <p:spPr>
              <a:xfrm>
                <a:off x="3467650" y="238575"/>
                <a:ext cx="46525" cy="56650"/>
              </a:xfrm>
              <a:custGeom>
                <a:avLst/>
                <a:gdLst/>
                <a:ahLst/>
                <a:cxnLst/>
                <a:rect l="l" t="t" r="r" b="b"/>
                <a:pathLst>
                  <a:path w="1861" h="2266" extrusionOk="0">
                    <a:moveTo>
                      <a:pt x="646" y="1"/>
                    </a:moveTo>
                    <a:cubicBezTo>
                      <a:pt x="561" y="1"/>
                      <a:pt x="475" y="20"/>
                      <a:pt x="393" y="61"/>
                    </a:cubicBezTo>
                    <a:cubicBezTo>
                      <a:pt x="112" y="199"/>
                      <a:pt x="0" y="541"/>
                      <a:pt x="139" y="821"/>
                    </a:cubicBezTo>
                    <a:lnTo>
                      <a:pt x="707" y="1954"/>
                    </a:lnTo>
                    <a:cubicBezTo>
                      <a:pt x="805" y="2150"/>
                      <a:pt x="1005" y="2265"/>
                      <a:pt x="1212" y="2265"/>
                    </a:cubicBezTo>
                    <a:cubicBezTo>
                      <a:pt x="1297" y="2265"/>
                      <a:pt x="1384" y="2246"/>
                      <a:pt x="1465" y="2204"/>
                    </a:cubicBezTo>
                    <a:cubicBezTo>
                      <a:pt x="1746" y="2065"/>
                      <a:pt x="1860" y="1727"/>
                      <a:pt x="1718" y="1446"/>
                    </a:cubicBezTo>
                    <a:lnTo>
                      <a:pt x="1154" y="314"/>
                    </a:lnTo>
                    <a:cubicBezTo>
                      <a:pt x="1053" y="115"/>
                      <a:pt x="854" y="1"/>
                      <a:pt x="64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70" name="Google Shape;9071;p76">
                <a:extLst>
                  <a:ext uri="{FF2B5EF4-FFF2-40B4-BE49-F238E27FC236}">
                    <a16:creationId xmlns:a16="http://schemas.microsoft.com/office/drawing/2014/main" id="{4B689A07-02AD-EAFA-8DD3-A2E03D620E76}"/>
                  </a:ext>
                </a:extLst>
              </p:cNvPr>
              <p:cNvSpPr/>
              <p:nvPr/>
            </p:nvSpPr>
            <p:spPr>
              <a:xfrm>
                <a:off x="3566675" y="238575"/>
                <a:ext cx="46525" cy="56675"/>
              </a:xfrm>
              <a:custGeom>
                <a:avLst/>
                <a:gdLst/>
                <a:ahLst/>
                <a:cxnLst/>
                <a:rect l="l" t="t" r="r" b="b"/>
                <a:pathLst>
                  <a:path w="1861" h="2267" extrusionOk="0">
                    <a:moveTo>
                      <a:pt x="1215" y="1"/>
                    </a:moveTo>
                    <a:cubicBezTo>
                      <a:pt x="1007" y="1"/>
                      <a:pt x="808" y="115"/>
                      <a:pt x="707" y="314"/>
                    </a:cubicBezTo>
                    <a:lnTo>
                      <a:pt x="143" y="1446"/>
                    </a:lnTo>
                    <a:cubicBezTo>
                      <a:pt x="1" y="1727"/>
                      <a:pt x="116" y="2065"/>
                      <a:pt x="396" y="2207"/>
                    </a:cubicBezTo>
                    <a:cubicBezTo>
                      <a:pt x="477" y="2247"/>
                      <a:pt x="562" y="2266"/>
                      <a:pt x="646" y="2266"/>
                    </a:cubicBezTo>
                    <a:cubicBezTo>
                      <a:pt x="854" y="2266"/>
                      <a:pt x="1055" y="2151"/>
                      <a:pt x="1154" y="1954"/>
                    </a:cubicBezTo>
                    <a:lnTo>
                      <a:pt x="1722" y="821"/>
                    </a:lnTo>
                    <a:cubicBezTo>
                      <a:pt x="1861" y="541"/>
                      <a:pt x="1749" y="199"/>
                      <a:pt x="1468" y="61"/>
                    </a:cubicBezTo>
                    <a:cubicBezTo>
                      <a:pt x="1387" y="20"/>
                      <a:pt x="1300" y="1"/>
                      <a:pt x="12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71" name="Google Shape;9072;p76">
                <a:extLst>
                  <a:ext uri="{FF2B5EF4-FFF2-40B4-BE49-F238E27FC236}">
                    <a16:creationId xmlns:a16="http://schemas.microsoft.com/office/drawing/2014/main" id="{29F81BF3-43D9-482D-E088-2F32DE3632C2}"/>
                  </a:ext>
                </a:extLst>
              </p:cNvPr>
              <p:cNvSpPr/>
              <p:nvPr/>
            </p:nvSpPr>
            <p:spPr>
              <a:xfrm>
                <a:off x="3611225" y="323500"/>
                <a:ext cx="56550" cy="28325"/>
              </a:xfrm>
              <a:custGeom>
                <a:avLst/>
                <a:gdLst/>
                <a:ahLst/>
                <a:cxnLst/>
                <a:rect l="l" t="t" r="r" b="b"/>
                <a:pathLst>
                  <a:path w="2262" h="1133" extrusionOk="0">
                    <a:moveTo>
                      <a:pt x="565" y="0"/>
                    </a:moveTo>
                    <a:cubicBezTo>
                      <a:pt x="251" y="0"/>
                      <a:pt x="0" y="254"/>
                      <a:pt x="0" y="568"/>
                    </a:cubicBezTo>
                    <a:cubicBezTo>
                      <a:pt x="0" y="879"/>
                      <a:pt x="251" y="1132"/>
                      <a:pt x="565" y="1132"/>
                    </a:cubicBezTo>
                    <a:lnTo>
                      <a:pt x="1697" y="1132"/>
                    </a:lnTo>
                    <a:cubicBezTo>
                      <a:pt x="2011" y="1132"/>
                      <a:pt x="2262" y="879"/>
                      <a:pt x="2262" y="568"/>
                    </a:cubicBezTo>
                    <a:cubicBezTo>
                      <a:pt x="2262" y="254"/>
                      <a:pt x="2011" y="0"/>
                      <a:pt x="169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72" name="Google Shape;9073;p76">
                <a:extLst>
                  <a:ext uri="{FF2B5EF4-FFF2-40B4-BE49-F238E27FC236}">
                    <a16:creationId xmlns:a16="http://schemas.microsoft.com/office/drawing/2014/main" id="{FF9949B2-7AB9-A114-178D-2974EF3A8823}"/>
                  </a:ext>
                </a:extLst>
              </p:cNvPr>
              <p:cNvSpPr/>
              <p:nvPr/>
            </p:nvSpPr>
            <p:spPr>
              <a:xfrm>
                <a:off x="3413075" y="323500"/>
                <a:ext cx="56550" cy="28325"/>
              </a:xfrm>
              <a:custGeom>
                <a:avLst/>
                <a:gdLst/>
                <a:ahLst/>
                <a:cxnLst/>
                <a:rect l="l" t="t" r="r" b="b"/>
                <a:pathLst>
                  <a:path w="2262" h="1133" extrusionOk="0">
                    <a:moveTo>
                      <a:pt x="565" y="0"/>
                    </a:moveTo>
                    <a:cubicBezTo>
                      <a:pt x="251" y="0"/>
                      <a:pt x="0" y="254"/>
                      <a:pt x="0" y="568"/>
                    </a:cubicBezTo>
                    <a:cubicBezTo>
                      <a:pt x="0" y="879"/>
                      <a:pt x="251" y="1132"/>
                      <a:pt x="565" y="1132"/>
                    </a:cubicBezTo>
                    <a:lnTo>
                      <a:pt x="1697" y="1132"/>
                    </a:lnTo>
                    <a:cubicBezTo>
                      <a:pt x="2011" y="1132"/>
                      <a:pt x="2262" y="879"/>
                      <a:pt x="2262" y="568"/>
                    </a:cubicBezTo>
                    <a:cubicBezTo>
                      <a:pt x="2262" y="254"/>
                      <a:pt x="2011" y="0"/>
                      <a:pt x="169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</p:grpSp>
        <p:grpSp>
          <p:nvGrpSpPr>
            <p:cNvPr id="61" name="Google Shape;9417;p77">
              <a:extLst>
                <a:ext uri="{FF2B5EF4-FFF2-40B4-BE49-F238E27FC236}">
                  <a16:creationId xmlns:a16="http://schemas.microsoft.com/office/drawing/2014/main" id="{A6F3518F-3975-A042-D089-9A5062AAD1E2}"/>
                </a:ext>
              </a:extLst>
            </p:cNvPr>
            <p:cNvGrpSpPr/>
            <p:nvPr/>
          </p:nvGrpSpPr>
          <p:grpSpPr>
            <a:xfrm>
              <a:off x="5918843" y="2199791"/>
              <a:ext cx="393142" cy="381497"/>
              <a:chOff x="-59481900" y="2290800"/>
              <a:chExt cx="319000" cy="309550"/>
            </a:xfrm>
            <a:solidFill>
              <a:schemeClr val="accent3"/>
            </a:solidFill>
          </p:grpSpPr>
          <p:sp>
            <p:nvSpPr>
              <p:cNvPr id="62" name="Google Shape;9418;p77">
                <a:extLst>
                  <a:ext uri="{FF2B5EF4-FFF2-40B4-BE49-F238E27FC236}">
                    <a16:creationId xmlns:a16="http://schemas.microsoft.com/office/drawing/2014/main" id="{7C515F35-5601-508A-F7D9-5ABF419D1A04}"/>
                  </a:ext>
                </a:extLst>
              </p:cNvPr>
              <p:cNvSpPr/>
              <p:nvPr/>
            </p:nvSpPr>
            <p:spPr>
              <a:xfrm>
                <a:off x="-59481900" y="2290800"/>
                <a:ext cx="319000" cy="309550"/>
              </a:xfrm>
              <a:custGeom>
                <a:avLst/>
                <a:gdLst/>
                <a:ahLst/>
                <a:cxnLst/>
                <a:rect l="l" t="t" r="r" b="b"/>
                <a:pathLst>
                  <a:path w="12760" h="12382" extrusionOk="0">
                    <a:moveTo>
                      <a:pt x="6427" y="851"/>
                    </a:moveTo>
                    <a:cubicBezTo>
                      <a:pt x="6900" y="851"/>
                      <a:pt x="7247" y="1197"/>
                      <a:pt x="7247" y="1670"/>
                    </a:cubicBezTo>
                    <a:lnTo>
                      <a:pt x="7247" y="4159"/>
                    </a:lnTo>
                    <a:lnTo>
                      <a:pt x="5608" y="4159"/>
                    </a:lnTo>
                    <a:lnTo>
                      <a:pt x="5608" y="1670"/>
                    </a:lnTo>
                    <a:cubicBezTo>
                      <a:pt x="5608" y="1197"/>
                      <a:pt x="5955" y="851"/>
                      <a:pt x="6427" y="851"/>
                    </a:cubicBezTo>
                    <a:close/>
                    <a:moveTo>
                      <a:pt x="11594" y="3308"/>
                    </a:moveTo>
                    <a:cubicBezTo>
                      <a:pt x="11846" y="3308"/>
                      <a:pt x="12004" y="3529"/>
                      <a:pt x="12004" y="3749"/>
                    </a:cubicBezTo>
                    <a:lnTo>
                      <a:pt x="12004" y="11185"/>
                    </a:lnTo>
                    <a:lnTo>
                      <a:pt x="11941" y="11185"/>
                    </a:lnTo>
                    <a:cubicBezTo>
                      <a:pt x="11941" y="11437"/>
                      <a:pt x="11752" y="11594"/>
                      <a:pt x="11563" y="11594"/>
                    </a:cubicBezTo>
                    <a:lnTo>
                      <a:pt x="1355" y="11594"/>
                    </a:lnTo>
                    <a:cubicBezTo>
                      <a:pt x="1103" y="11594"/>
                      <a:pt x="914" y="11405"/>
                      <a:pt x="914" y="11185"/>
                    </a:cubicBezTo>
                    <a:lnTo>
                      <a:pt x="914" y="3749"/>
                    </a:lnTo>
                    <a:cubicBezTo>
                      <a:pt x="914" y="3529"/>
                      <a:pt x="1103" y="3308"/>
                      <a:pt x="1355" y="3308"/>
                    </a:cubicBezTo>
                    <a:lnTo>
                      <a:pt x="4821" y="3308"/>
                    </a:lnTo>
                    <a:lnTo>
                      <a:pt x="4821" y="4568"/>
                    </a:lnTo>
                    <a:cubicBezTo>
                      <a:pt x="4821" y="4821"/>
                      <a:pt x="5010" y="5010"/>
                      <a:pt x="5199" y="5010"/>
                    </a:cubicBezTo>
                    <a:lnTo>
                      <a:pt x="7688" y="5010"/>
                    </a:lnTo>
                    <a:cubicBezTo>
                      <a:pt x="7940" y="5010"/>
                      <a:pt x="8129" y="4821"/>
                      <a:pt x="8129" y="4568"/>
                    </a:cubicBezTo>
                    <a:lnTo>
                      <a:pt x="8129" y="3308"/>
                    </a:lnTo>
                    <a:close/>
                    <a:moveTo>
                      <a:pt x="6396" y="0"/>
                    </a:moveTo>
                    <a:cubicBezTo>
                      <a:pt x="5482" y="0"/>
                      <a:pt x="4726" y="756"/>
                      <a:pt x="4726" y="1670"/>
                    </a:cubicBezTo>
                    <a:lnTo>
                      <a:pt x="4726" y="2489"/>
                    </a:lnTo>
                    <a:lnTo>
                      <a:pt x="1261" y="2489"/>
                    </a:lnTo>
                    <a:cubicBezTo>
                      <a:pt x="599" y="2489"/>
                      <a:pt x="0" y="3056"/>
                      <a:pt x="0" y="3718"/>
                    </a:cubicBezTo>
                    <a:lnTo>
                      <a:pt x="0" y="11153"/>
                    </a:lnTo>
                    <a:cubicBezTo>
                      <a:pt x="0" y="11815"/>
                      <a:pt x="568" y="12382"/>
                      <a:pt x="1261" y="12382"/>
                    </a:cubicBezTo>
                    <a:lnTo>
                      <a:pt x="11468" y="12382"/>
                    </a:lnTo>
                    <a:cubicBezTo>
                      <a:pt x="12130" y="12382"/>
                      <a:pt x="12697" y="11815"/>
                      <a:pt x="12697" y="11153"/>
                    </a:cubicBezTo>
                    <a:lnTo>
                      <a:pt x="12697" y="3749"/>
                    </a:lnTo>
                    <a:cubicBezTo>
                      <a:pt x="12760" y="3025"/>
                      <a:pt x="12193" y="2489"/>
                      <a:pt x="11500" y="2489"/>
                    </a:cubicBezTo>
                    <a:lnTo>
                      <a:pt x="8034" y="2489"/>
                    </a:lnTo>
                    <a:lnTo>
                      <a:pt x="8034" y="1670"/>
                    </a:lnTo>
                    <a:cubicBezTo>
                      <a:pt x="8034" y="756"/>
                      <a:pt x="7310" y="0"/>
                      <a:pt x="63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9419;p77">
                <a:extLst>
                  <a:ext uri="{FF2B5EF4-FFF2-40B4-BE49-F238E27FC236}">
                    <a16:creationId xmlns:a16="http://schemas.microsoft.com/office/drawing/2014/main" id="{93DB581F-9DE1-ACBC-BFA8-AEC343661B50}"/>
                  </a:ext>
                </a:extLst>
              </p:cNvPr>
              <p:cNvSpPr/>
              <p:nvPr/>
            </p:nvSpPr>
            <p:spPr>
              <a:xfrm>
                <a:off x="-59287350" y="2456200"/>
                <a:ext cx="83500" cy="21275"/>
              </a:xfrm>
              <a:custGeom>
                <a:avLst/>
                <a:gdLst/>
                <a:ahLst/>
                <a:cxnLst/>
                <a:rect l="l" t="t" r="r" b="b"/>
                <a:pathLst>
                  <a:path w="3340" h="851" extrusionOk="0">
                    <a:moveTo>
                      <a:pt x="410" y="0"/>
                    </a:moveTo>
                    <a:cubicBezTo>
                      <a:pt x="189" y="0"/>
                      <a:pt x="0" y="221"/>
                      <a:pt x="0" y="441"/>
                    </a:cubicBezTo>
                    <a:cubicBezTo>
                      <a:pt x="0" y="693"/>
                      <a:pt x="189" y="851"/>
                      <a:pt x="410" y="851"/>
                    </a:cubicBezTo>
                    <a:lnTo>
                      <a:pt x="2899" y="851"/>
                    </a:lnTo>
                    <a:cubicBezTo>
                      <a:pt x="3151" y="851"/>
                      <a:pt x="3308" y="630"/>
                      <a:pt x="3308" y="441"/>
                    </a:cubicBezTo>
                    <a:cubicBezTo>
                      <a:pt x="3340" y="221"/>
                      <a:pt x="3151" y="0"/>
                      <a:pt x="28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9420;p77">
                <a:extLst>
                  <a:ext uri="{FF2B5EF4-FFF2-40B4-BE49-F238E27FC236}">
                    <a16:creationId xmlns:a16="http://schemas.microsoft.com/office/drawing/2014/main" id="{0A89D6B4-2D9D-F6DE-007D-8C6EE72D2CFC}"/>
                  </a:ext>
                </a:extLst>
              </p:cNvPr>
              <p:cNvSpPr/>
              <p:nvPr/>
            </p:nvSpPr>
            <p:spPr>
              <a:xfrm>
                <a:off x="-59287350" y="2497950"/>
                <a:ext cx="83500" cy="21275"/>
              </a:xfrm>
              <a:custGeom>
                <a:avLst/>
                <a:gdLst/>
                <a:ahLst/>
                <a:cxnLst/>
                <a:rect l="l" t="t" r="r" b="b"/>
                <a:pathLst>
                  <a:path w="3340" h="851" extrusionOk="0">
                    <a:moveTo>
                      <a:pt x="410" y="0"/>
                    </a:moveTo>
                    <a:cubicBezTo>
                      <a:pt x="189" y="0"/>
                      <a:pt x="0" y="189"/>
                      <a:pt x="0" y="441"/>
                    </a:cubicBezTo>
                    <a:cubicBezTo>
                      <a:pt x="0" y="662"/>
                      <a:pt x="189" y="851"/>
                      <a:pt x="410" y="851"/>
                    </a:cubicBezTo>
                    <a:lnTo>
                      <a:pt x="2899" y="851"/>
                    </a:lnTo>
                    <a:cubicBezTo>
                      <a:pt x="3151" y="851"/>
                      <a:pt x="3308" y="662"/>
                      <a:pt x="3308" y="441"/>
                    </a:cubicBezTo>
                    <a:cubicBezTo>
                      <a:pt x="3340" y="189"/>
                      <a:pt x="3151" y="0"/>
                      <a:pt x="28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9421;p77">
                <a:extLst>
                  <a:ext uri="{FF2B5EF4-FFF2-40B4-BE49-F238E27FC236}">
                    <a16:creationId xmlns:a16="http://schemas.microsoft.com/office/drawing/2014/main" id="{ADBA111A-B3CC-775B-F753-0DD360A3AAFF}"/>
                  </a:ext>
                </a:extLst>
              </p:cNvPr>
              <p:cNvSpPr/>
              <p:nvPr/>
            </p:nvSpPr>
            <p:spPr>
              <a:xfrm>
                <a:off x="-59287350" y="2538900"/>
                <a:ext cx="82700" cy="22075"/>
              </a:xfrm>
              <a:custGeom>
                <a:avLst/>
                <a:gdLst/>
                <a:ahLst/>
                <a:cxnLst/>
                <a:rect l="l" t="t" r="r" b="b"/>
                <a:pathLst>
                  <a:path w="3308" h="883" extrusionOk="0">
                    <a:moveTo>
                      <a:pt x="410" y="0"/>
                    </a:moveTo>
                    <a:cubicBezTo>
                      <a:pt x="189" y="0"/>
                      <a:pt x="0" y="221"/>
                      <a:pt x="0" y="441"/>
                    </a:cubicBezTo>
                    <a:cubicBezTo>
                      <a:pt x="0" y="662"/>
                      <a:pt x="189" y="882"/>
                      <a:pt x="410" y="882"/>
                    </a:cubicBezTo>
                    <a:lnTo>
                      <a:pt x="2899" y="882"/>
                    </a:lnTo>
                    <a:cubicBezTo>
                      <a:pt x="3151" y="882"/>
                      <a:pt x="3308" y="662"/>
                      <a:pt x="3308" y="441"/>
                    </a:cubicBezTo>
                    <a:cubicBezTo>
                      <a:pt x="3308" y="221"/>
                      <a:pt x="3151" y="0"/>
                      <a:pt x="28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9422;p77">
                <a:extLst>
                  <a:ext uri="{FF2B5EF4-FFF2-40B4-BE49-F238E27FC236}">
                    <a16:creationId xmlns:a16="http://schemas.microsoft.com/office/drawing/2014/main" id="{33967561-00C7-4ED1-A155-8A8BC3B8A210}"/>
                  </a:ext>
                </a:extLst>
              </p:cNvPr>
              <p:cNvSpPr/>
              <p:nvPr/>
            </p:nvSpPr>
            <p:spPr>
              <a:xfrm>
                <a:off x="-59439375" y="2425425"/>
                <a:ext cx="125250" cy="134750"/>
              </a:xfrm>
              <a:custGeom>
                <a:avLst/>
                <a:gdLst/>
                <a:ahLst/>
                <a:cxnLst/>
                <a:rect l="l" t="t" r="r" b="b"/>
                <a:pathLst>
                  <a:path w="5010" h="5390" extrusionOk="0">
                    <a:moveTo>
                      <a:pt x="2518" y="855"/>
                    </a:moveTo>
                    <a:cubicBezTo>
                      <a:pt x="2722" y="855"/>
                      <a:pt x="2928" y="925"/>
                      <a:pt x="3088" y="1074"/>
                    </a:cubicBezTo>
                    <a:cubicBezTo>
                      <a:pt x="3277" y="1294"/>
                      <a:pt x="3340" y="1609"/>
                      <a:pt x="3277" y="1924"/>
                    </a:cubicBezTo>
                    <a:cubicBezTo>
                      <a:pt x="3183" y="2176"/>
                      <a:pt x="2994" y="2428"/>
                      <a:pt x="2710" y="2460"/>
                    </a:cubicBezTo>
                    <a:cubicBezTo>
                      <a:pt x="2626" y="2485"/>
                      <a:pt x="2546" y="2497"/>
                      <a:pt x="2469" y="2497"/>
                    </a:cubicBezTo>
                    <a:cubicBezTo>
                      <a:pt x="2260" y="2497"/>
                      <a:pt x="2076" y="2409"/>
                      <a:pt x="1891" y="2271"/>
                    </a:cubicBezTo>
                    <a:cubicBezTo>
                      <a:pt x="1702" y="2019"/>
                      <a:pt x="1607" y="1704"/>
                      <a:pt x="1702" y="1452"/>
                    </a:cubicBezTo>
                    <a:cubicBezTo>
                      <a:pt x="1802" y="1070"/>
                      <a:pt x="2158" y="855"/>
                      <a:pt x="2518" y="855"/>
                    </a:cubicBezTo>
                    <a:close/>
                    <a:moveTo>
                      <a:pt x="2521" y="3342"/>
                    </a:moveTo>
                    <a:cubicBezTo>
                      <a:pt x="3309" y="3342"/>
                      <a:pt x="3939" y="3846"/>
                      <a:pt x="4159" y="4539"/>
                    </a:cubicBezTo>
                    <a:lnTo>
                      <a:pt x="914" y="4539"/>
                    </a:lnTo>
                    <a:cubicBezTo>
                      <a:pt x="1103" y="3846"/>
                      <a:pt x="1733" y="3342"/>
                      <a:pt x="2521" y="3342"/>
                    </a:cubicBezTo>
                    <a:close/>
                    <a:moveTo>
                      <a:pt x="2473" y="0"/>
                    </a:moveTo>
                    <a:cubicBezTo>
                      <a:pt x="1781" y="0"/>
                      <a:pt x="1110" y="436"/>
                      <a:pt x="914" y="1200"/>
                    </a:cubicBezTo>
                    <a:cubicBezTo>
                      <a:pt x="757" y="1798"/>
                      <a:pt x="914" y="2334"/>
                      <a:pt x="1292" y="2775"/>
                    </a:cubicBezTo>
                    <a:cubicBezTo>
                      <a:pt x="568" y="3216"/>
                      <a:pt x="1" y="4004"/>
                      <a:pt x="1" y="4949"/>
                    </a:cubicBezTo>
                    <a:cubicBezTo>
                      <a:pt x="1" y="5169"/>
                      <a:pt x="190" y="5390"/>
                      <a:pt x="410" y="5390"/>
                    </a:cubicBezTo>
                    <a:lnTo>
                      <a:pt x="4537" y="5390"/>
                    </a:lnTo>
                    <a:cubicBezTo>
                      <a:pt x="4758" y="5390"/>
                      <a:pt x="4978" y="5169"/>
                      <a:pt x="4978" y="4949"/>
                    </a:cubicBezTo>
                    <a:cubicBezTo>
                      <a:pt x="5010" y="4035"/>
                      <a:pt x="4506" y="3216"/>
                      <a:pt x="3718" y="2807"/>
                    </a:cubicBezTo>
                    <a:cubicBezTo>
                      <a:pt x="3907" y="2618"/>
                      <a:pt x="4033" y="2397"/>
                      <a:pt x="4096" y="2113"/>
                    </a:cubicBezTo>
                    <a:cubicBezTo>
                      <a:pt x="4254" y="1515"/>
                      <a:pt x="4096" y="916"/>
                      <a:pt x="3655" y="507"/>
                    </a:cubicBezTo>
                    <a:cubicBezTo>
                      <a:pt x="3322" y="161"/>
                      <a:pt x="2894" y="0"/>
                      <a:pt x="247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9423;p77">
                <a:extLst>
                  <a:ext uri="{FF2B5EF4-FFF2-40B4-BE49-F238E27FC236}">
                    <a16:creationId xmlns:a16="http://schemas.microsoft.com/office/drawing/2014/main" id="{598B2B70-E0D5-86E3-D0A4-CF46EEB55E8E}"/>
                  </a:ext>
                </a:extLst>
              </p:cNvPr>
              <p:cNvSpPr/>
              <p:nvPr/>
            </p:nvSpPr>
            <p:spPr>
              <a:xfrm>
                <a:off x="-59327525" y="2325450"/>
                <a:ext cx="13400" cy="13425"/>
              </a:xfrm>
              <a:custGeom>
                <a:avLst/>
                <a:gdLst/>
                <a:ahLst/>
                <a:cxnLst/>
                <a:rect l="l" t="t" r="r" b="b"/>
                <a:pathLst>
                  <a:path w="536" h="537" extrusionOk="0">
                    <a:moveTo>
                      <a:pt x="252" y="1"/>
                    </a:moveTo>
                    <a:cubicBezTo>
                      <a:pt x="95" y="1"/>
                      <a:pt x="0" y="127"/>
                      <a:pt x="0" y="284"/>
                    </a:cubicBezTo>
                    <a:cubicBezTo>
                      <a:pt x="0" y="442"/>
                      <a:pt x="95" y="536"/>
                      <a:pt x="252" y="536"/>
                    </a:cubicBezTo>
                    <a:cubicBezTo>
                      <a:pt x="410" y="536"/>
                      <a:pt x="536" y="442"/>
                      <a:pt x="536" y="284"/>
                    </a:cubicBezTo>
                    <a:cubicBezTo>
                      <a:pt x="536" y="127"/>
                      <a:pt x="410" y="1"/>
                      <a:pt x="25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0091F5D1-07D1-73F5-0C2F-5134C5C0BC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78613" y="3235936"/>
              <a:ext cx="288000" cy="288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748B599D-A9C0-D723-C24B-78FB3C18B52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56663" y="3235936"/>
              <a:ext cx="288000" cy="28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13230B6F-C680-96E0-3722-AD9FEE8F3DF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60113" y="3235936"/>
              <a:ext cx="288000" cy="28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7A6F0EF3-35DA-C338-F9F5-11DBBB89D8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5463" y="3235936"/>
              <a:ext cx="288000" cy="288000"/>
            </a:xfrm>
            <a:prstGeom prst="ellipse">
              <a:avLst/>
            </a:prstGeom>
            <a:solidFill>
              <a:srgbClr val="A120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89066072-49C7-ED95-7B83-7F14262419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54313" y="3235936"/>
              <a:ext cx="288000" cy="288000"/>
            </a:xfrm>
            <a:prstGeom prst="ellipse">
              <a:avLst/>
            </a:prstGeom>
            <a:solidFill>
              <a:srgbClr val="F6861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6496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484D4-5EBD-5FF5-0B04-B165D8627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4F94119-F9C9-876D-F63E-39D654747178}"/>
              </a:ext>
            </a:extLst>
          </p:cNvPr>
          <p:cNvSpPr txBox="1"/>
          <p:nvPr/>
        </p:nvSpPr>
        <p:spPr>
          <a:xfrm>
            <a:off x="719138" y="3770844"/>
            <a:ext cx="9463440" cy="2814940"/>
          </a:xfrm>
          <a:prstGeom prst="rect">
            <a:avLst/>
          </a:prstGeom>
          <a:noFill/>
        </p:spPr>
        <p:txBody>
          <a:bodyPr wrap="square" numCol="1" rtlCol="0">
            <a:noAutofit/>
          </a:bodyPr>
          <a:lstStyle/>
          <a:p>
            <a:pPr marL="216000" indent="-2160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AU" sz="1700" b="1" dirty="0">
                <a:latin typeface="Arial" panose="020B0604020202020204" pitchFamily="34" charset="0"/>
                <a:cs typeface="Arial" panose="020B0604020202020204" pitchFamily="34" charset="0"/>
              </a:rPr>
              <a:t>Notify your supervisor immediately </a:t>
            </a:r>
            <a:r>
              <a:rPr lang="en-AU" sz="1700" dirty="0">
                <a:latin typeface="Arial" panose="020B0604020202020204" pitchFamily="34" charset="0"/>
                <a:cs typeface="Arial" panose="020B0604020202020204" pitchFamily="34" charset="0"/>
              </a:rPr>
              <a:t>if there is </a:t>
            </a:r>
            <a:r>
              <a:rPr lang="en-AU" sz="1700" b="1" dirty="0">
                <a:latin typeface="Arial" panose="020B0604020202020204" pitchFamily="34" charset="0"/>
                <a:cs typeface="Arial" panose="020B0604020202020204" pitchFamily="34" charset="0"/>
              </a:rPr>
              <a:t>any</a:t>
            </a:r>
            <a:r>
              <a:rPr lang="en-AU" sz="1700" dirty="0">
                <a:latin typeface="Arial" panose="020B0604020202020204" pitchFamily="34" charset="0"/>
                <a:cs typeface="Arial" panose="020B0604020202020204" pitchFamily="34" charset="0"/>
              </a:rPr>
              <a:t> injury, illness, incident, or condition impacting your work life, so that you receive </a:t>
            </a:r>
            <a:r>
              <a:rPr lang="en-AU" sz="1700" b="1" dirty="0">
                <a:latin typeface="Arial" panose="020B0604020202020204" pitchFamily="34" charset="0"/>
                <a:cs typeface="Arial" panose="020B0604020202020204" pitchFamily="34" charset="0"/>
              </a:rPr>
              <a:t>support.</a:t>
            </a:r>
          </a:p>
          <a:p>
            <a:pPr marL="216000" indent="-2160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AU" sz="1700" dirty="0">
                <a:latin typeface="Arial" panose="020B0604020202020204" pitchFamily="34" charset="0"/>
                <a:cs typeface="Arial" panose="020B0604020202020204" pitchFamily="34" charset="0"/>
              </a:rPr>
              <a:t>Seek medical treatment and </a:t>
            </a:r>
            <a:r>
              <a:rPr lang="en-AU" sz="1700" b="1" dirty="0">
                <a:latin typeface="Arial" panose="020B0604020202020204" pitchFamily="34" charset="0"/>
                <a:cs typeface="Arial" panose="020B0604020202020204" pitchFamily="34" charset="0"/>
              </a:rPr>
              <a:t>certificates</a:t>
            </a:r>
            <a:r>
              <a:rPr lang="en-AU" sz="1700" dirty="0">
                <a:latin typeface="Arial" panose="020B0604020202020204" pitchFamily="34" charset="0"/>
                <a:cs typeface="Arial" panose="020B0604020202020204" pitchFamily="34" charset="0"/>
              </a:rPr>
              <a:t> as needed for your injury/illness.</a:t>
            </a:r>
          </a:p>
          <a:p>
            <a:pPr marL="216000" indent="-2160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AU" sz="1700" b="1" dirty="0">
                <a:latin typeface="Arial" panose="020B0604020202020204" pitchFamily="34" charset="0"/>
                <a:cs typeface="Arial" panose="020B0604020202020204" pitchFamily="34" charset="0"/>
              </a:rPr>
              <a:t>Report an incident </a:t>
            </a:r>
            <a:r>
              <a:rPr lang="en-AU" sz="1700" dirty="0">
                <a:latin typeface="Arial" panose="020B0604020202020204" pitchFamily="34" charset="0"/>
                <a:cs typeface="Arial" panose="020B0604020202020204" pitchFamily="34" charset="0"/>
              </a:rPr>
              <a:t>through the </a:t>
            </a:r>
            <a:r>
              <a:rPr lang="en-AU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MyHR</a:t>
            </a:r>
            <a:r>
              <a:rPr lang="en-AU" sz="1700" b="1" dirty="0">
                <a:latin typeface="Arial" panose="020B0604020202020204" pitchFamily="34" charset="0"/>
                <a:cs typeface="Arial" panose="020B0604020202020204" pitchFamily="34" charset="0"/>
              </a:rPr>
              <a:t> WH&amp;S</a:t>
            </a:r>
            <a:r>
              <a:rPr lang="en-AU" sz="1700" dirty="0">
                <a:latin typeface="Arial" panose="020B0604020202020204" pitchFamily="34" charset="0"/>
                <a:cs typeface="Arial" panose="020B0604020202020204" pitchFamily="34" charset="0"/>
              </a:rPr>
              <a:t> system</a:t>
            </a:r>
            <a:br>
              <a:rPr lang="en-AU" sz="1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sz="1700" dirty="0">
                <a:latin typeface="Arial" panose="020B0604020202020204" pitchFamily="34" charset="0"/>
                <a:cs typeface="Arial" panose="020B0604020202020204" pitchFamily="34" charset="0"/>
              </a:rPr>
              <a:t>in the case of a </a:t>
            </a:r>
            <a:r>
              <a:rPr lang="en-AU" sz="1700" i="1" dirty="0">
                <a:latin typeface="Arial" panose="020B0604020202020204" pitchFamily="34" charset="0"/>
                <a:cs typeface="Arial" panose="020B0604020202020204" pitchFamily="34" charset="0"/>
              </a:rPr>
              <a:t>work-related</a:t>
            </a:r>
            <a:r>
              <a:rPr lang="en-AU" sz="1700" dirty="0">
                <a:latin typeface="Arial" panose="020B0604020202020204" pitchFamily="34" charset="0"/>
                <a:cs typeface="Arial" panose="020B0604020202020204" pitchFamily="34" charset="0"/>
              </a:rPr>
              <a:t> injury or illness.</a:t>
            </a:r>
          </a:p>
          <a:p>
            <a:pPr marL="216000" indent="-2160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AU" sz="1700" b="1" dirty="0">
                <a:latin typeface="Arial" panose="020B0604020202020204" pitchFamily="34" charset="0"/>
                <a:cs typeface="Arial" panose="020B0604020202020204" pitchFamily="34" charset="0"/>
              </a:rPr>
              <a:t>Make contact </a:t>
            </a:r>
            <a:r>
              <a:rPr lang="en-AU" sz="1700" dirty="0">
                <a:latin typeface="Arial" panose="020B0604020202020204" pitchFamily="34" charset="0"/>
                <a:cs typeface="Arial" panose="020B0604020202020204" pitchFamily="34" charset="0"/>
              </a:rPr>
              <a:t>with your school </a:t>
            </a:r>
            <a:r>
              <a:rPr lang="en-AU" sz="1700" b="1" dirty="0">
                <a:latin typeface="Arial" panose="020B0604020202020204" pitchFamily="34" charset="0"/>
                <a:cs typeface="Arial" panose="020B0604020202020204" pitchFamily="34" charset="0"/>
              </a:rPr>
              <a:t>Rehabilitation and Return to Work Coordinator </a:t>
            </a:r>
            <a:r>
              <a:rPr lang="en-AU" sz="1700" dirty="0">
                <a:latin typeface="Arial" panose="020B0604020202020204" pitchFamily="34" charset="0"/>
                <a:cs typeface="Arial" panose="020B0604020202020204" pitchFamily="34" charset="0"/>
              </a:rPr>
              <a:t>(RRTWC).</a:t>
            </a:r>
          </a:p>
          <a:p>
            <a:pPr marL="216000" indent="-2160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AU" sz="1700" dirty="0">
                <a:latin typeface="Arial" panose="020B0604020202020204" pitchFamily="34" charset="0"/>
                <a:cs typeface="Arial" panose="020B0604020202020204" pitchFamily="34" charset="0"/>
              </a:rPr>
              <a:t>Make a </a:t>
            </a:r>
            <a:r>
              <a:rPr lang="en-AU" sz="1700" dirty="0" err="1">
                <a:latin typeface="Arial" panose="020B0604020202020204" pitchFamily="34" charset="0"/>
                <a:cs typeface="Arial" panose="020B0604020202020204" pitchFamily="34" charset="0"/>
              </a:rPr>
              <a:t>WorkCover</a:t>
            </a:r>
            <a:r>
              <a:rPr lang="en-AU" sz="1700" dirty="0">
                <a:latin typeface="Arial" panose="020B0604020202020204" pitchFamily="34" charset="0"/>
                <a:cs typeface="Arial" panose="020B0604020202020204" pitchFamily="34" charset="0"/>
              </a:rPr>
              <a:t> claim for work-related injury or illness if required.</a:t>
            </a:r>
            <a:endParaRPr lang="en-US" sz="1700" dirty="0"/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69D353C9-2D3E-4276-81BA-22925FACF291}"/>
              </a:ext>
            </a:extLst>
          </p:cNvPr>
          <p:cNvGrpSpPr/>
          <p:nvPr/>
        </p:nvGrpSpPr>
        <p:grpSpPr>
          <a:xfrm>
            <a:off x="719138" y="1741384"/>
            <a:ext cx="11038589" cy="1782552"/>
            <a:chOff x="719138" y="1741384"/>
            <a:chExt cx="11038589" cy="1782552"/>
          </a:xfrm>
        </p:grpSpPr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F77E65ED-2AD6-D30B-68DD-2CB55A02682D}"/>
                </a:ext>
              </a:extLst>
            </p:cNvPr>
            <p:cNvGrpSpPr/>
            <p:nvPr/>
          </p:nvGrpSpPr>
          <p:grpSpPr>
            <a:xfrm>
              <a:off x="719138" y="1741384"/>
              <a:ext cx="2006957" cy="1639637"/>
              <a:chOff x="719138" y="4038904"/>
              <a:chExt cx="2006957" cy="1639637"/>
            </a:xfrm>
          </p:grpSpPr>
          <p:sp>
            <p:nvSpPr>
              <p:cNvPr id="91" name="Freeform 90">
                <a:extLst>
                  <a:ext uri="{FF2B5EF4-FFF2-40B4-BE49-F238E27FC236}">
                    <a16:creationId xmlns:a16="http://schemas.microsoft.com/office/drawing/2014/main" id="{B908B0B4-BA40-E66F-192C-DFB8A5BABAAB}"/>
                  </a:ext>
                </a:extLst>
              </p:cNvPr>
              <p:cNvSpPr/>
              <p:nvPr/>
            </p:nvSpPr>
            <p:spPr>
              <a:xfrm>
                <a:off x="719138" y="4038904"/>
                <a:ext cx="2006957" cy="1639637"/>
              </a:xfrm>
              <a:custGeom>
                <a:avLst/>
                <a:gdLst>
                  <a:gd name="connsiteX0" fmla="*/ 2006952 w 2006957"/>
                  <a:gd name="connsiteY0" fmla="*/ 1639637 h 1639637"/>
                  <a:gd name="connsiteX1" fmla="*/ 1848142 w 2006957"/>
                  <a:gd name="connsiteY1" fmla="*/ 1639637 h 1639637"/>
                  <a:gd name="connsiteX2" fmla="*/ 1848142 w 2006957"/>
                  <a:gd name="connsiteY2" fmla="*/ 994102 h 1639637"/>
                  <a:gd name="connsiteX3" fmla="*/ 1598758 w 2006957"/>
                  <a:gd name="connsiteY3" fmla="*/ 402970 h 1639637"/>
                  <a:gd name="connsiteX4" fmla="*/ 1003479 w 2006957"/>
                  <a:gd name="connsiteY4" fmla="*/ 158316 h 1639637"/>
                  <a:gd name="connsiteX5" fmla="*/ 408190 w 2006957"/>
                  <a:gd name="connsiteY5" fmla="*/ 402970 h 1639637"/>
                  <a:gd name="connsiteX6" fmla="*/ 158811 w 2006957"/>
                  <a:gd name="connsiteY6" fmla="*/ 994102 h 1639637"/>
                  <a:gd name="connsiteX7" fmla="*/ 158811 w 2006957"/>
                  <a:gd name="connsiteY7" fmla="*/ 1639637 h 1639637"/>
                  <a:gd name="connsiteX8" fmla="*/ 0 w 2006957"/>
                  <a:gd name="connsiteY8" fmla="*/ 1639637 h 1639637"/>
                  <a:gd name="connsiteX9" fmla="*/ 0 w 2006957"/>
                  <a:gd name="connsiteY9" fmla="*/ 993213 h 1639637"/>
                  <a:gd name="connsiteX10" fmla="*/ 296264 w 2006957"/>
                  <a:gd name="connsiteY10" fmla="*/ 290658 h 1639637"/>
                  <a:gd name="connsiteX11" fmla="*/ 1003479 w 2006957"/>
                  <a:gd name="connsiteY11" fmla="*/ 0 h 1639637"/>
                  <a:gd name="connsiteX12" fmla="*/ 1710694 w 2006957"/>
                  <a:gd name="connsiteY12" fmla="*/ 290658 h 1639637"/>
                  <a:gd name="connsiteX13" fmla="*/ 2006958 w 2006957"/>
                  <a:gd name="connsiteY13" fmla="*/ 993213 h 1639637"/>
                  <a:gd name="connsiteX14" fmla="*/ 2006958 w 2006957"/>
                  <a:gd name="connsiteY14" fmla="*/ 1639637 h 1639637"/>
                  <a:gd name="connsiteX15" fmla="*/ 2006958 w 2006957"/>
                  <a:gd name="connsiteY15" fmla="*/ 1639637 h 1639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006957" h="1639637">
                    <a:moveTo>
                      <a:pt x="2006952" y="1639637"/>
                    </a:moveTo>
                    <a:lnTo>
                      <a:pt x="1848142" y="1639637"/>
                    </a:lnTo>
                    <a:lnTo>
                      <a:pt x="1848142" y="994102"/>
                    </a:lnTo>
                    <a:cubicBezTo>
                      <a:pt x="1846487" y="770539"/>
                      <a:pt x="1757932" y="560602"/>
                      <a:pt x="1598758" y="402970"/>
                    </a:cubicBezTo>
                    <a:cubicBezTo>
                      <a:pt x="1439455" y="245201"/>
                      <a:pt x="1228047" y="158316"/>
                      <a:pt x="1003479" y="158316"/>
                    </a:cubicBezTo>
                    <a:cubicBezTo>
                      <a:pt x="778910" y="158316"/>
                      <a:pt x="567497" y="245201"/>
                      <a:pt x="408190" y="402970"/>
                    </a:cubicBezTo>
                    <a:cubicBezTo>
                      <a:pt x="249020" y="560602"/>
                      <a:pt x="160465" y="770534"/>
                      <a:pt x="158811" y="994102"/>
                    </a:cubicBezTo>
                    <a:lnTo>
                      <a:pt x="158811" y="1639637"/>
                    </a:lnTo>
                    <a:lnTo>
                      <a:pt x="0" y="1639637"/>
                    </a:lnTo>
                    <a:lnTo>
                      <a:pt x="0" y="993213"/>
                    </a:lnTo>
                    <a:cubicBezTo>
                      <a:pt x="1890" y="727497"/>
                      <a:pt x="107105" y="477992"/>
                      <a:pt x="296264" y="290658"/>
                    </a:cubicBezTo>
                    <a:cubicBezTo>
                      <a:pt x="485525" y="103222"/>
                      <a:pt x="736682" y="0"/>
                      <a:pt x="1003479" y="0"/>
                    </a:cubicBezTo>
                    <a:cubicBezTo>
                      <a:pt x="1270276" y="0"/>
                      <a:pt x="1521432" y="103222"/>
                      <a:pt x="1710694" y="290658"/>
                    </a:cubicBezTo>
                    <a:cubicBezTo>
                      <a:pt x="1899853" y="477992"/>
                      <a:pt x="2005067" y="727497"/>
                      <a:pt x="2006958" y="993213"/>
                    </a:cubicBezTo>
                    <a:lnTo>
                      <a:pt x="2006958" y="1639637"/>
                    </a:lnTo>
                    <a:lnTo>
                      <a:pt x="2006958" y="1639637"/>
                    </a:lnTo>
                    <a:close/>
                  </a:path>
                </a:pathLst>
              </a:custGeom>
              <a:solidFill>
                <a:srgbClr val="007687">
                  <a:alpha val="9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92" name="Freeform 91">
                <a:extLst>
                  <a:ext uri="{FF2B5EF4-FFF2-40B4-BE49-F238E27FC236}">
                    <a16:creationId xmlns:a16="http://schemas.microsoft.com/office/drawing/2014/main" id="{AB5B854C-E0D9-D120-B7B6-9994816A3C83}"/>
                  </a:ext>
                </a:extLst>
              </p:cNvPr>
              <p:cNvSpPr/>
              <p:nvPr/>
            </p:nvSpPr>
            <p:spPr>
              <a:xfrm>
                <a:off x="877948" y="4197219"/>
                <a:ext cx="1689330" cy="1481321"/>
              </a:xfrm>
              <a:custGeom>
                <a:avLst/>
                <a:gdLst>
                  <a:gd name="connsiteX0" fmla="*/ 1689331 w 1689330"/>
                  <a:gd name="connsiteY0" fmla="*/ 1481321 h 1481321"/>
                  <a:gd name="connsiteX1" fmla="*/ 1689331 w 1689330"/>
                  <a:gd name="connsiteY1" fmla="*/ 835786 h 1481321"/>
                  <a:gd name="connsiteX2" fmla="*/ 1439947 w 1689330"/>
                  <a:gd name="connsiteY2" fmla="*/ 244654 h 1481321"/>
                  <a:gd name="connsiteX3" fmla="*/ 844668 w 1689330"/>
                  <a:gd name="connsiteY3" fmla="*/ 0 h 1481321"/>
                  <a:gd name="connsiteX4" fmla="*/ 249379 w 1689330"/>
                  <a:gd name="connsiteY4" fmla="*/ 244654 h 1481321"/>
                  <a:gd name="connsiteX5" fmla="*/ 0 w 1689330"/>
                  <a:gd name="connsiteY5" fmla="*/ 835786 h 1481321"/>
                  <a:gd name="connsiteX6" fmla="*/ 0 w 1689330"/>
                  <a:gd name="connsiteY6" fmla="*/ 1481321 h 1481321"/>
                  <a:gd name="connsiteX7" fmla="*/ 1689331 w 1689330"/>
                  <a:gd name="connsiteY7" fmla="*/ 1481321 h 1481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89330" h="1481321">
                    <a:moveTo>
                      <a:pt x="1689331" y="1481321"/>
                    </a:moveTo>
                    <a:lnTo>
                      <a:pt x="1689331" y="835786"/>
                    </a:lnTo>
                    <a:cubicBezTo>
                      <a:pt x="1687676" y="612223"/>
                      <a:pt x="1599121" y="402286"/>
                      <a:pt x="1439947" y="244654"/>
                    </a:cubicBezTo>
                    <a:cubicBezTo>
                      <a:pt x="1280644" y="86885"/>
                      <a:pt x="1069237" y="0"/>
                      <a:pt x="844668" y="0"/>
                    </a:cubicBezTo>
                    <a:cubicBezTo>
                      <a:pt x="620100" y="0"/>
                      <a:pt x="408687" y="86885"/>
                      <a:pt x="249379" y="244654"/>
                    </a:cubicBezTo>
                    <a:cubicBezTo>
                      <a:pt x="90210" y="402286"/>
                      <a:pt x="1655" y="612218"/>
                      <a:pt x="0" y="835786"/>
                    </a:cubicBezTo>
                    <a:lnTo>
                      <a:pt x="0" y="1481321"/>
                    </a:lnTo>
                    <a:lnTo>
                      <a:pt x="1689331" y="148132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12A93C4A-1859-CC51-561C-E5F208872C7C}"/>
                </a:ext>
              </a:extLst>
            </p:cNvPr>
            <p:cNvSpPr/>
            <p:nvPr/>
          </p:nvSpPr>
          <p:spPr>
            <a:xfrm>
              <a:off x="719138" y="1741384"/>
              <a:ext cx="5122" cy="5106"/>
            </a:xfrm>
            <a:custGeom>
              <a:avLst/>
              <a:gdLst/>
              <a:ahLst/>
              <a:cxnLst/>
              <a:rect l="l" t="t" r="r" b="b"/>
              <a:pathLst>
                <a:path w="5122" h="5106"/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67A47573-DBF9-9CF5-AC42-FEBF43AB357D}"/>
                </a:ext>
              </a:extLst>
            </p:cNvPr>
            <p:cNvSpPr txBox="1"/>
            <p:nvPr/>
          </p:nvSpPr>
          <p:spPr>
            <a:xfrm>
              <a:off x="1208307" y="2831263"/>
              <a:ext cx="1038746" cy="3385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Notification of </a:t>
              </a:r>
              <a:br>
                <a:rPr lang="en-US" sz="11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1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illness or injury</a:t>
              </a:r>
            </a:p>
          </p:txBody>
        </p:sp>
        <p:sp>
          <p:nvSpPr>
            <p:cNvPr id="95" name="Freeform 8">
              <a:extLst>
                <a:ext uri="{FF2B5EF4-FFF2-40B4-BE49-F238E27FC236}">
                  <a16:creationId xmlns:a16="http://schemas.microsoft.com/office/drawing/2014/main" id="{35FB120E-F557-912F-740C-6A1E1A3B8A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7851" y="2023297"/>
              <a:ext cx="659657" cy="659101"/>
            </a:xfrm>
            <a:custGeom>
              <a:avLst/>
              <a:gdLst>
                <a:gd name="T0" fmla="*/ 578 w 578"/>
                <a:gd name="T1" fmla="*/ 287 h 576"/>
                <a:gd name="T2" fmla="*/ 570 w 578"/>
                <a:gd name="T3" fmla="*/ 345 h 576"/>
                <a:gd name="T4" fmla="*/ 554 w 578"/>
                <a:gd name="T5" fmla="*/ 400 h 576"/>
                <a:gd name="T6" fmla="*/ 528 w 578"/>
                <a:gd name="T7" fmla="*/ 450 h 576"/>
                <a:gd name="T8" fmla="*/ 494 w 578"/>
                <a:gd name="T9" fmla="*/ 492 h 576"/>
                <a:gd name="T10" fmla="*/ 449 w 578"/>
                <a:gd name="T11" fmla="*/ 526 h 576"/>
                <a:gd name="T12" fmla="*/ 402 w 578"/>
                <a:gd name="T13" fmla="*/ 552 h 576"/>
                <a:gd name="T14" fmla="*/ 347 w 578"/>
                <a:gd name="T15" fmla="*/ 570 h 576"/>
                <a:gd name="T16" fmla="*/ 289 w 578"/>
                <a:gd name="T17" fmla="*/ 576 h 576"/>
                <a:gd name="T18" fmla="*/ 260 w 578"/>
                <a:gd name="T19" fmla="*/ 573 h 576"/>
                <a:gd name="T20" fmla="*/ 202 w 578"/>
                <a:gd name="T21" fmla="*/ 563 h 576"/>
                <a:gd name="T22" fmla="*/ 152 w 578"/>
                <a:gd name="T23" fmla="*/ 542 h 576"/>
                <a:gd name="T24" fmla="*/ 105 w 578"/>
                <a:gd name="T25" fmla="*/ 510 h 576"/>
                <a:gd name="T26" fmla="*/ 66 w 578"/>
                <a:gd name="T27" fmla="*/ 471 h 576"/>
                <a:gd name="T28" fmla="*/ 37 w 578"/>
                <a:gd name="T29" fmla="*/ 426 h 576"/>
                <a:gd name="T30" fmla="*/ 13 w 578"/>
                <a:gd name="T31" fmla="*/ 373 h 576"/>
                <a:gd name="T32" fmla="*/ 3 w 578"/>
                <a:gd name="T33" fmla="*/ 318 h 576"/>
                <a:gd name="T34" fmla="*/ 0 w 578"/>
                <a:gd name="T35" fmla="*/ 287 h 576"/>
                <a:gd name="T36" fmla="*/ 8 w 578"/>
                <a:gd name="T37" fmla="*/ 229 h 576"/>
                <a:gd name="T38" fmla="*/ 24 w 578"/>
                <a:gd name="T39" fmla="*/ 176 h 576"/>
                <a:gd name="T40" fmla="*/ 50 w 578"/>
                <a:gd name="T41" fmla="*/ 127 h 576"/>
                <a:gd name="T42" fmla="*/ 84 w 578"/>
                <a:gd name="T43" fmla="*/ 84 h 576"/>
                <a:gd name="T44" fmla="*/ 129 w 578"/>
                <a:gd name="T45" fmla="*/ 48 h 576"/>
                <a:gd name="T46" fmla="*/ 176 w 578"/>
                <a:gd name="T47" fmla="*/ 21 h 576"/>
                <a:gd name="T48" fmla="*/ 231 w 578"/>
                <a:gd name="T49" fmla="*/ 6 h 576"/>
                <a:gd name="T50" fmla="*/ 289 w 578"/>
                <a:gd name="T51" fmla="*/ 0 h 576"/>
                <a:gd name="T52" fmla="*/ 318 w 578"/>
                <a:gd name="T53" fmla="*/ 0 h 576"/>
                <a:gd name="T54" fmla="*/ 375 w 578"/>
                <a:gd name="T55" fmla="*/ 14 h 576"/>
                <a:gd name="T56" fmla="*/ 425 w 578"/>
                <a:gd name="T57" fmla="*/ 35 h 576"/>
                <a:gd name="T58" fmla="*/ 473 w 578"/>
                <a:gd name="T59" fmla="*/ 66 h 576"/>
                <a:gd name="T60" fmla="*/ 512 w 578"/>
                <a:gd name="T61" fmla="*/ 105 h 576"/>
                <a:gd name="T62" fmla="*/ 541 w 578"/>
                <a:gd name="T63" fmla="*/ 150 h 576"/>
                <a:gd name="T64" fmla="*/ 565 w 578"/>
                <a:gd name="T65" fmla="*/ 203 h 576"/>
                <a:gd name="T66" fmla="*/ 575 w 578"/>
                <a:gd name="T67" fmla="*/ 258 h 576"/>
                <a:gd name="T68" fmla="*/ 578 w 578"/>
                <a:gd name="T69" fmla="*/ 287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78" h="576">
                  <a:moveTo>
                    <a:pt x="578" y="287"/>
                  </a:moveTo>
                  <a:lnTo>
                    <a:pt x="578" y="287"/>
                  </a:lnTo>
                  <a:lnTo>
                    <a:pt x="575" y="318"/>
                  </a:lnTo>
                  <a:lnTo>
                    <a:pt x="570" y="345"/>
                  </a:lnTo>
                  <a:lnTo>
                    <a:pt x="565" y="373"/>
                  </a:lnTo>
                  <a:lnTo>
                    <a:pt x="554" y="400"/>
                  </a:lnTo>
                  <a:lnTo>
                    <a:pt x="541" y="426"/>
                  </a:lnTo>
                  <a:lnTo>
                    <a:pt x="528" y="450"/>
                  </a:lnTo>
                  <a:lnTo>
                    <a:pt x="512" y="471"/>
                  </a:lnTo>
                  <a:lnTo>
                    <a:pt x="494" y="492"/>
                  </a:lnTo>
                  <a:lnTo>
                    <a:pt x="473" y="510"/>
                  </a:lnTo>
                  <a:lnTo>
                    <a:pt x="449" y="526"/>
                  </a:lnTo>
                  <a:lnTo>
                    <a:pt x="425" y="542"/>
                  </a:lnTo>
                  <a:lnTo>
                    <a:pt x="402" y="552"/>
                  </a:lnTo>
                  <a:lnTo>
                    <a:pt x="375" y="563"/>
                  </a:lnTo>
                  <a:lnTo>
                    <a:pt x="347" y="570"/>
                  </a:lnTo>
                  <a:lnTo>
                    <a:pt x="318" y="573"/>
                  </a:lnTo>
                  <a:lnTo>
                    <a:pt x="289" y="576"/>
                  </a:lnTo>
                  <a:lnTo>
                    <a:pt x="289" y="576"/>
                  </a:lnTo>
                  <a:lnTo>
                    <a:pt x="260" y="573"/>
                  </a:lnTo>
                  <a:lnTo>
                    <a:pt x="231" y="570"/>
                  </a:lnTo>
                  <a:lnTo>
                    <a:pt x="202" y="563"/>
                  </a:lnTo>
                  <a:lnTo>
                    <a:pt x="176" y="552"/>
                  </a:lnTo>
                  <a:lnTo>
                    <a:pt x="152" y="542"/>
                  </a:lnTo>
                  <a:lnTo>
                    <a:pt x="129" y="526"/>
                  </a:lnTo>
                  <a:lnTo>
                    <a:pt x="105" y="510"/>
                  </a:lnTo>
                  <a:lnTo>
                    <a:pt x="84" y="492"/>
                  </a:lnTo>
                  <a:lnTo>
                    <a:pt x="66" y="471"/>
                  </a:lnTo>
                  <a:lnTo>
                    <a:pt x="50" y="450"/>
                  </a:lnTo>
                  <a:lnTo>
                    <a:pt x="37" y="426"/>
                  </a:lnTo>
                  <a:lnTo>
                    <a:pt x="24" y="400"/>
                  </a:lnTo>
                  <a:lnTo>
                    <a:pt x="13" y="373"/>
                  </a:lnTo>
                  <a:lnTo>
                    <a:pt x="8" y="345"/>
                  </a:lnTo>
                  <a:lnTo>
                    <a:pt x="3" y="318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3" y="258"/>
                  </a:lnTo>
                  <a:lnTo>
                    <a:pt x="8" y="229"/>
                  </a:lnTo>
                  <a:lnTo>
                    <a:pt x="13" y="203"/>
                  </a:lnTo>
                  <a:lnTo>
                    <a:pt x="24" y="176"/>
                  </a:lnTo>
                  <a:lnTo>
                    <a:pt x="37" y="150"/>
                  </a:lnTo>
                  <a:lnTo>
                    <a:pt x="50" y="127"/>
                  </a:lnTo>
                  <a:lnTo>
                    <a:pt x="66" y="105"/>
                  </a:lnTo>
                  <a:lnTo>
                    <a:pt x="84" y="84"/>
                  </a:lnTo>
                  <a:lnTo>
                    <a:pt x="105" y="66"/>
                  </a:lnTo>
                  <a:lnTo>
                    <a:pt x="129" y="48"/>
                  </a:lnTo>
                  <a:lnTo>
                    <a:pt x="152" y="35"/>
                  </a:lnTo>
                  <a:lnTo>
                    <a:pt x="176" y="21"/>
                  </a:lnTo>
                  <a:lnTo>
                    <a:pt x="202" y="14"/>
                  </a:lnTo>
                  <a:lnTo>
                    <a:pt x="231" y="6"/>
                  </a:lnTo>
                  <a:lnTo>
                    <a:pt x="260" y="0"/>
                  </a:lnTo>
                  <a:lnTo>
                    <a:pt x="289" y="0"/>
                  </a:lnTo>
                  <a:lnTo>
                    <a:pt x="289" y="0"/>
                  </a:lnTo>
                  <a:lnTo>
                    <a:pt x="318" y="0"/>
                  </a:lnTo>
                  <a:lnTo>
                    <a:pt x="347" y="6"/>
                  </a:lnTo>
                  <a:lnTo>
                    <a:pt x="375" y="14"/>
                  </a:lnTo>
                  <a:lnTo>
                    <a:pt x="402" y="21"/>
                  </a:lnTo>
                  <a:lnTo>
                    <a:pt x="425" y="35"/>
                  </a:lnTo>
                  <a:lnTo>
                    <a:pt x="449" y="48"/>
                  </a:lnTo>
                  <a:lnTo>
                    <a:pt x="473" y="66"/>
                  </a:lnTo>
                  <a:lnTo>
                    <a:pt x="494" y="84"/>
                  </a:lnTo>
                  <a:lnTo>
                    <a:pt x="512" y="105"/>
                  </a:lnTo>
                  <a:lnTo>
                    <a:pt x="528" y="127"/>
                  </a:lnTo>
                  <a:lnTo>
                    <a:pt x="541" y="150"/>
                  </a:lnTo>
                  <a:lnTo>
                    <a:pt x="554" y="176"/>
                  </a:lnTo>
                  <a:lnTo>
                    <a:pt x="565" y="203"/>
                  </a:lnTo>
                  <a:lnTo>
                    <a:pt x="570" y="229"/>
                  </a:lnTo>
                  <a:lnTo>
                    <a:pt x="575" y="258"/>
                  </a:lnTo>
                  <a:lnTo>
                    <a:pt x="578" y="287"/>
                  </a:lnTo>
                  <a:lnTo>
                    <a:pt x="578" y="2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87BCE867-A221-B5A3-8967-6DCBD24B8061}"/>
                </a:ext>
              </a:extLst>
            </p:cNvPr>
            <p:cNvCxnSpPr>
              <a:cxnSpLocks/>
            </p:cNvCxnSpPr>
            <p:nvPr/>
          </p:nvCxnSpPr>
          <p:spPr>
            <a:xfrm>
              <a:off x="719138" y="3381020"/>
              <a:ext cx="11038589" cy="0"/>
            </a:xfrm>
            <a:prstGeom prst="straightConnector1">
              <a:avLst/>
            </a:prstGeom>
            <a:ln w="82550"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Google Shape;13002;p85">
              <a:extLst>
                <a:ext uri="{FF2B5EF4-FFF2-40B4-BE49-F238E27FC236}">
                  <a16:creationId xmlns:a16="http://schemas.microsoft.com/office/drawing/2014/main" id="{D13C98D9-AF60-8E5B-D1E1-4FFB0F9AC56E}"/>
                </a:ext>
              </a:extLst>
            </p:cNvPr>
            <p:cNvSpPr/>
            <p:nvPr/>
          </p:nvSpPr>
          <p:spPr>
            <a:xfrm>
              <a:off x="1595536" y="2169462"/>
              <a:ext cx="367776" cy="366769"/>
            </a:xfrm>
            <a:custGeom>
              <a:avLst/>
              <a:gdLst/>
              <a:ahLst/>
              <a:cxnLst/>
              <a:rect l="l" t="t" r="r" b="b"/>
              <a:pathLst>
                <a:path w="11689" h="11657" extrusionOk="0">
                  <a:moveTo>
                    <a:pt x="5860" y="662"/>
                  </a:moveTo>
                  <a:cubicBezTo>
                    <a:pt x="6080" y="662"/>
                    <a:pt x="6238" y="851"/>
                    <a:pt x="6238" y="1040"/>
                  </a:cubicBezTo>
                  <a:lnTo>
                    <a:pt x="6238" y="1386"/>
                  </a:lnTo>
                  <a:lnTo>
                    <a:pt x="756" y="1386"/>
                  </a:lnTo>
                  <a:lnTo>
                    <a:pt x="756" y="1040"/>
                  </a:lnTo>
                  <a:cubicBezTo>
                    <a:pt x="725" y="851"/>
                    <a:pt x="882" y="662"/>
                    <a:pt x="1071" y="662"/>
                  </a:cubicBezTo>
                  <a:close/>
                  <a:moveTo>
                    <a:pt x="6175" y="2048"/>
                  </a:moveTo>
                  <a:lnTo>
                    <a:pt x="6175" y="3686"/>
                  </a:lnTo>
                  <a:cubicBezTo>
                    <a:pt x="5639" y="3686"/>
                    <a:pt x="5198" y="4096"/>
                    <a:pt x="5198" y="4663"/>
                  </a:cubicBezTo>
                  <a:cubicBezTo>
                    <a:pt x="4820" y="4694"/>
                    <a:pt x="4505" y="4883"/>
                    <a:pt x="4348" y="5261"/>
                  </a:cubicBezTo>
                  <a:lnTo>
                    <a:pt x="3592" y="4505"/>
                  </a:lnTo>
                  <a:cubicBezTo>
                    <a:pt x="3403" y="4300"/>
                    <a:pt x="3135" y="4198"/>
                    <a:pt x="2867" y="4198"/>
                  </a:cubicBezTo>
                  <a:cubicBezTo>
                    <a:pt x="2599" y="4198"/>
                    <a:pt x="2331" y="4300"/>
                    <a:pt x="2142" y="4505"/>
                  </a:cubicBezTo>
                  <a:cubicBezTo>
                    <a:pt x="1733" y="4883"/>
                    <a:pt x="1733" y="5576"/>
                    <a:pt x="2142" y="5954"/>
                  </a:cubicBezTo>
                  <a:lnTo>
                    <a:pt x="4505" y="8317"/>
                  </a:lnTo>
                  <a:lnTo>
                    <a:pt x="4316" y="8317"/>
                  </a:lnTo>
                  <a:cubicBezTo>
                    <a:pt x="3875" y="8317"/>
                    <a:pt x="3466" y="8601"/>
                    <a:pt x="3308" y="9042"/>
                  </a:cubicBezTo>
                  <a:lnTo>
                    <a:pt x="725" y="9042"/>
                  </a:lnTo>
                  <a:lnTo>
                    <a:pt x="725" y="8979"/>
                  </a:lnTo>
                  <a:lnTo>
                    <a:pt x="725" y="2048"/>
                  </a:lnTo>
                  <a:close/>
                  <a:moveTo>
                    <a:pt x="7640" y="3907"/>
                  </a:moveTo>
                  <a:cubicBezTo>
                    <a:pt x="7727" y="3907"/>
                    <a:pt x="7813" y="3938"/>
                    <a:pt x="7876" y="4001"/>
                  </a:cubicBezTo>
                  <a:lnTo>
                    <a:pt x="8664" y="4789"/>
                  </a:lnTo>
                  <a:cubicBezTo>
                    <a:pt x="9325" y="5450"/>
                    <a:pt x="9861" y="6238"/>
                    <a:pt x="10113" y="7026"/>
                  </a:cubicBezTo>
                  <a:lnTo>
                    <a:pt x="7530" y="9609"/>
                  </a:lnTo>
                  <a:lnTo>
                    <a:pt x="4222" y="9609"/>
                  </a:lnTo>
                  <a:cubicBezTo>
                    <a:pt x="4033" y="9609"/>
                    <a:pt x="3875" y="9451"/>
                    <a:pt x="3875" y="9262"/>
                  </a:cubicBezTo>
                  <a:cubicBezTo>
                    <a:pt x="3875" y="9073"/>
                    <a:pt x="4033" y="8916"/>
                    <a:pt x="4222" y="8916"/>
                  </a:cubicBezTo>
                  <a:lnTo>
                    <a:pt x="5230" y="8916"/>
                  </a:lnTo>
                  <a:cubicBezTo>
                    <a:pt x="5387" y="8916"/>
                    <a:pt x="5513" y="8821"/>
                    <a:pt x="5545" y="8695"/>
                  </a:cubicBezTo>
                  <a:cubicBezTo>
                    <a:pt x="5608" y="8601"/>
                    <a:pt x="5608" y="8443"/>
                    <a:pt x="5482" y="8349"/>
                  </a:cubicBezTo>
                  <a:lnTo>
                    <a:pt x="2520" y="5387"/>
                  </a:lnTo>
                  <a:cubicBezTo>
                    <a:pt x="2394" y="5293"/>
                    <a:pt x="2394" y="5041"/>
                    <a:pt x="2520" y="4915"/>
                  </a:cubicBezTo>
                  <a:cubicBezTo>
                    <a:pt x="2583" y="4868"/>
                    <a:pt x="2670" y="4844"/>
                    <a:pt x="2757" y="4844"/>
                  </a:cubicBezTo>
                  <a:cubicBezTo>
                    <a:pt x="2843" y="4844"/>
                    <a:pt x="2930" y="4868"/>
                    <a:pt x="2993" y="4915"/>
                  </a:cubicBezTo>
                  <a:lnTo>
                    <a:pt x="4442" y="6395"/>
                  </a:lnTo>
                  <a:lnTo>
                    <a:pt x="5450" y="7372"/>
                  </a:lnTo>
                  <a:cubicBezTo>
                    <a:pt x="5498" y="7435"/>
                    <a:pt x="5584" y="7467"/>
                    <a:pt x="5675" y="7467"/>
                  </a:cubicBezTo>
                  <a:cubicBezTo>
                    <a:pt x="5765" y="7467"/>
                    <a:pt x="5860" y="7435"/>
                    <a:pt x="5923" y="7372"/>
                  </a:cubicBezTo>
                  <a:cubicBezTo>
                    <a:pt x="6017" y="7246"/>
                    <a:pt x="6017" y="7026"/>
                    <a:pt x="5923" y="6900"/>
                  </a:cubicBezTo>
                  <a:lnTo>
                    <a:pt x="4915" y="5923"/>
                  </a:lnTo>
                  <a:cubicBezTo>
                    <a:pt x="4820" y="5797"/>
                    <a:pt x="4820" y="5545"/>
                    <a:pt x="4915" y="5450"/>
                  </a:cubicBezTo>
                  <a:cubicBezTo>
                    <a:pt x="4978" y="5387"/>
                    <a:pt x="5072" y="5356"/>
                    <a:pt x="5163" y="5356"/>
                  </a:cubicBezTo>
                  <a:cubicBezTo>
                    <a:pt x="5253" y="5356"/>
                    <a:pt x="5340" y="5387"/>
                    <a:pt x="5387" y="5450"/>
                  </a:cubicBezTo>
                  <a:lnTo>
                    <a:pt x="6396" y="6427"/>
                  </a:lnTo>
                  <a:cubicBezTo>
                    <a:pt x="6443" y="6490"/>
                    <a:pt x="6529" y="6522"/>
                    <a:pt x="6620" y="6522"/>
                  </a:cubicBezTo>
                  <a:cubicBezTo>
                    <a:pt x="6711" y="6522"/>
                    <a:pt x="6805" y="6490"/>
                    <a:pt x="6868" y="6427"/>
                  </a:cubicBezTo>
                  <a:cubicBezTo>
                    <a:pt x="6963" y="6301"/>
                    <a:pt x="6963" y="6080"/>
                    <a:pt x="6868" y="5954"/>
                  </a:cubicBezTo>
                  <a:lnTo>
                    <a:pt x="5860" y="4978"/>
                  </a:lnTo>
                  <a:cubicBezTo>
                    <a:pt x="5765" y="4852"/>
                    <a:pt x="5765" y="4631"/>
                    <a:pt x="5860" y="4505"/>
                  </a:cubicBezTo>
                  <a:cubicBezTo>
                    <a:pt x="5923" y="4442"/>
                    <a:pt x="6017" y="4411"/>
                    <a:pt x="6108" y="4411"/>
                  </a:cubicBezTo>
                  <a:cubicBezTo>
                    <a:pt x="6199" y="4411"/>
                    <a:pt x="6285" y="4442"/>
                    <a:pt x="6333" y="4505"/>
                  </a:cubicBezTo>
                  <a:lnTo>
                    <a:pt x="7341" y="5482"/>
                  </a:lnTo>
                  <a:cubicBezTo>
                    <a:pt x="7388" y="5545"/>
                    <a:pt x="7475" y="5576"/>
                    <a:pt x="7565" y="5576"/>
                  </a:cubicBezTo>
                  <a:cubicBezTo>
                    <a:pt x="7656" y="5576"/>
                    <a:pt x="7750" y="5545"/>
                    <a:pt x="7813" y="5482"/>
                  </a:cubicBezTo>
                  <a:cubicBezTo>
                    <a:pt x="7908" y="5356"/>
                    <a:pt x="7908" y="5135"/>
                    <a:pt x="7813" y="5009"/>
                  </a:cubicBezTo>
                  <a:lnTo>
                    <a:pt x="7341" y="4537"/>
                  </a:lnTo>
                  <a:cubicBezTo>
                    <a:pt x="7278" y="4348"/>
                    <a:pt x="7278" y="4096"/>
                    <a:pt x="7404" y="4001"/>
                  </a:cubicBezTo>
                  <a:cubicBezTo>
                    <a:pt x="7467" y="3938"/>
                    <a:pt x="7553" y="3907"/>
                    <a:pt x="7640" y="3907"/>
                  </a:cubicBezTo>
                  <a:close/>
                  <a:moveTo>
                    <a:pt x="10554" y="7624"/>
                  </a:moveTo>
                  <a:lnTo>
                    <a:pt x="10806" y="7845"/>
                  </a:lnTo>
                  <a:cubicBezTo>
                    <a:pt x="10964" y="8002"/>
                    <a:pt x="10964" y="8191"/>
                    <a:pt x="10806" y="8317"/>
                  </a:cubicBezTo>
                  <a:lnTo>
                    <a:pt x="8853" y="10239"/>
                  </a:lnTo>
                  <a:cubicBezTo>
                    <a:pt x="8806" y="10302"/>
                    <a:pt x="8719" y="10334"/>
                    <a:pt x="8628" y="10334"/>
                  </a:cubicBezTo>
                  <a:cubicBezTo>
                    <a:pt x="8538" y="10334"/>
                    <a:pt x="8443" y="10302"/>
                    <a:pt x="8380" y="10239"/>
                  </a:cubicBezTo>
                  <a:lnTo>
                    <a:pt x="8160" y="10019"/>
                  </a:lnTo>
                  <a:lnTo>
                    <a:pt x="10554" y="7624"/>
                  </a:lnTo>
                  <a:close/>
                  <a:moveTo>
                    <a:pt x="3277" y="9672"/>
                  </a:moveTo>
                  <a:cubicBezTo>
                    <a:pt x="3434" y="10050"/>
                    <a:pt x="3781" y="10334"/>
                    <a:pt x="4222" y="10334"/>
                  </a:cubicBezTo>
                  <a:lnTo>
                    <a:pt x="6143" y="10334"/>
                  </a:lnTo>
                  <a:lnTo>
                    <a:pt x="6143" y="10680"/>
                  </a:lnTo>
                  <a:lnTo>
                    <a:pt x="6175" y="10680"/>
                  </a:lnTo>
                  <a:cubicBezTo>
                    <a:pt x="6175" y="10869"/>
                    <a:pt x="6017" y="11027"/>
                    <a:pt x="5828" y="11027"/>
                  </a:cubicBezTo>
                  <a:lnTo>
                    <a:pt x="1040" y="11027"/>
                  </a:lnTo>
                  <a:cubicBezTo>
                    <a:pt x="819" y="11027"/>
                    <a:pt x="662" y="10869"/>
                    <a:pt x="662" y="10680"/>
                  </a:cubicBezTo>
                  <a:lnTo>
                    <a:pt x="662" y="9672"/>
                  </a:lnTo>
                  <a:close/>
                  <a:moveTo>
                    <a:pt x="1040" y="0"/>
                  </a:moveTo>
                  <a:cubicBezTo>
                    <a:pt x="473" y="0"/>
                    <a:pt x="0" y="473"/>
                    <a:pt x="0" y="1040"/>
                  </a:cubicBezTo>
                  <a:lnTo>
                    <a:pt x="0" y="10649"/>
                  </a:lnTo>
                  <a:cubicBezTo>
                    <a:pt x="0" y="11184"/>
                    <a:pt x="473" y="11657"/>
                    <a:pt x="1040" y="11657"/>
                  </a:cubicBezTo>
                  <a:lnTo>
                    <a:pt x="5828" y="11657"/>
                  </a:lnTo>
                  <a:cubicBezTo>
                    <a:pt x="6396" y="11657"/>
                    <a:pt x="6868" y="11184"/>
                    <a:pt x="6868" y="10649"/>
                  </a:cubicBezTo>
                  <a:lnTo>
                    <a:pt x="6868" y="10334"/>
                  </a:lnTo>
                  <a:lnTo>
                    <a:pt x="7467" y="10334"/>
                  </a:lnTo>
                  <a:lnTo>
                    <a:pt x="7876" y="10775"/>
                  </a:lnTo>
                  <a:cubicBezTo>
                    <a:pt x="8081" y="10964"/>
                    <a:pt x="8349" y="11058"/>
                    <a:pt x="8613" y="11058"/>
                  </a:cubicBezTo>
                  <a:cubicBezTo>
                    <a:pt x="8877" y="11058"/>
                    <a:pt x="9136" y="10964"/>
                    <a:pt x="9325" y="10775"/>
                  </a:cubicBezTo>
                  <a:lnTo>
                    <a:pt x="11279" y="8821"/>
                  </a:lnTo>
                  <a:cubicBezTo>
                    <a:pt x="11688" y="8443"/>
                    <a:pt x="11688" y="7782"/>
                    <a:pt x="11310" y="7372"/>
                  </a:cubicBezTo>
                  <a:lnTo>
                    <a:pt x="10869" y="6931"/>
                  </a:lnTo>
                  <a:cubicBezTo>
                    <a:pt x="10554" y="6080"/>
                    <a:pt x="10082" y="5261"/>
                    <a:pt x="9420" y="4505"/>
                  </a:cubicBezTo>
                  <a:lnTo>
                    <a:pt x="8380" y="3466"/>
                  </a:lnTo>
                  <a:cubicBezTo>
                    <a:pt x="8191" y="3277"/>
                    <a:pt x="7931" y="3182"/>
                    <a:pt x="7668" y="3182"/>
                  </a:cubicBezTo>
                  <a:cubicBezTo>
                    <a:pt x="7404" y="3182"/>
                    <a:pt x="7136" y="3277"/>
                    <a:pt x="6931" y="3466"/>
                  </a:cubicBezTo>
                  <a:lnTo>
                    <a:pt x="6868" y="3560"/>
                  </a:lnTo>
                  <a:lnTo>
                    <a:pt x="6868" y="1040"/>
                  </a:lnTo>
                  <a:cubicBezTo>
                    <a:pt x="6868" y="473"/>
                    <a:pt x="6396" y="0"/>
                    <a:pt x="5828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C3DDE14F-30DD-626E-F9EF-7FA7D09E47E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78613" y="3235936"/>
              <a:ext cx="288000" cy="288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7402A189-5C71-F613-530F-0CC007EFA67A}"/>
              </a:ext>
            </a:extLst>
          </p:cNvPr>
          <p:cNvSpPr txBox="1">
            <a:spLocks/>
          </p:cNvSpPr>
          <p:nvPr/>
        </p:nvSpPr>
        <p:spPr>
          <a:xfrm>
            <a:off x="360000" y="468000"/>
            <a:ext cx="7827902" cy="97783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AU" sz="2800" b="1" dirty="0">
                <a:solidFill>
                  <a:schemeClr val="accent3"/>
                </a:solidFill>
              </a:rPr>
              <a:t>What to do following an injury or illness – </a:t>
            </a:r>
            <a:br>
              <a:rPr lang="en-AU" sz="2800" b="1" dirty="0">
                <a:solidFill>
                  <a:schemeClr val="accent3"/>
                </a:solidFill>
              </a:rPr>
            </a:br>
            <a:r>
              <a:rPr lang="en-AU" sz="2800" dirty="0">
                <a:solidFill>
                  <a:schemeClr val="accent3"/>
                </a:solidFill>
              </a:rPr>
              <a:t>the rehabilitation and return to work process</a:t>
            </a:r>
            <a:endParaRPr lang="en-US" sz="28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131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B8CEF-E43A-6BD0-CDC8-6505BD63C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06FE72B-2700-FFFB-662C-94A5A2796133}"/>
              </a:ext>
            </a:extLst>
          </p:cNvPr>
          <p:cNvSpPr txBox="1"/>
          <p:nvPr/>
        </p:nvSpPr>
        <p:spPr>
          <a:xfrm>
            <a:off x="719137" y="3770844"/>
            <a:ext cx="7827902" cy="2651149"/>
          </a:xfrm>
          <a:prstGeom prst="rect">
            <a:avLst/>
          </a:prstGeom>
          <a:noFill/>
        </p:spPr>
        <p:txBody>
          <a:bodyPr wrap="square" numCol="1" rtlCol="0">
            <a:noAutofit/>
          </a:bodyPr>
          <a:lstStyle/>
          <a:p>
            <a:pPr>
              <a:spcBef>
                <a:spcPts val="1000"/>
              </a:spcBef>
            </a:pPr>
            <a:r>
              <a:rPr lang="en-AU" sz="1700" b="1" dirty="0">
                <a:latin typeface="Arial" panose="020B0604020202020204" pitchFamily="34" charset="0"/>
                <a:cs typeface="Arial" panose="020B0604020202020204" pitchFamily="34" charset="0"/>
              </a:rPr>
              <a:t>Rehabilitation and Return to Work Coordinators to make </a:t>
            </a:r>
            <a:r>
              <a:rPr lang="en-AU" sz="1700" b="1" u="sng" dirty="0">
                <a:latin typeface="Arial" panose="020B0604020202020204" pitchFamily="34" charset="0"/>
                <a:cs typeface="Arial" panose="020B0604020202020204" pitchFamily="34" charset="0"/>
              </a:rPr>
              <a:t>early</a:t>
            </a:r>
            <a:r>
              <a:rPr lang="en-AU" sz="1700" b="1" dirty="0">
                <a:latin typeface="Arial" panose="020B0604020202020204" pitchFamily="34" charset="0"/>
                <a:cs typeface="Arial" panose="020B0604020202020204" pitchFamily="34" charset="0"/>
              </a:rPr>
              <a:t> contact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AU" sz="1700" dirty="0">
                <a:latin typeface="Arial" panose="020B0604020202020204" pitchFamily="34" charset="0"/>
                <a:cs typeface="Arial" panose="020B0604020202020204" pitchFamily="34" charset="0"/>
              </a:rPr>
              <a:t>Early </a:t>
            </a:r>
            <a:r>
              <a:rPr lang="en-AU" sz="1700" b="1" dirty="0">
                <a:latin typeface="Arial" panose="020B0604020202020204" pitchFamily="34" charset="0"/>
                <a:cs typeface="Arial" panose="020B0604020202020204" pitchFamily="34" charset="0"/>
              </a:rPr>
              <a:t>support</a:t>
            </a:r>
            <a:r>
              <a:rPr lang="en-AU" sz="1700" dirty="0">
                <a:latin typeface="Arial" panose="020B0604020202020204" pitchFamily="34" charset="0"/>
                <a:cs typeface="Arial" panose="020B0604020202020204" pitchFamily="34" charset="0"/>
              </a:rPr>
              <a:t> is critical for recovery and positive return to work outcomes.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AU" sz="1700" dirty="0">
                <a:latin typeface="Arial" panose="020B0604020202020204" pitchFamily="34" charset="0"/>
                <a:cs typeface="Arial" panose="020B0604020202020204" pitchFamily="34" charset="0"/>
              </a:rPr>
              <a:t>School leadership must ensure </a:t>
            </a:r>
            <a:r>
              <a:rPr lang="en-AU" sz="1700" b="1" dirty="0">
                <a:latin typeface="Arial" panose="020B0604020202020204" pitchFamily="34" charset="0"/>
                <a:cs typeface="Arial" panose="020B0604020202020204" pitchFamily="34" charset="0"/>
              </a:rPr>
              <a:t>ongoing communication </a:t>
            </a:r>
            <a:r>
              <a:rPr lang="en-AU" sz="1700" dirty="0">
                <a:latin typeface="Arial" panose="020B0604020202020204" pitchFamily="34" charset="0"/>
                <a:cs typeface="Arial" panose="020B0604020202020204" pitchFamily="34" charset="0"/>
              </a:rPr>
              <a:t>and support for injured, ill and/or absent staff.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AU" sz="1700" b="1" dirty="0">
                <a:latin typeface="Arial" panose="020B0604020202020204" pitchFamily="34" charset="0"/>
                <a:cs typeface="Arial" panose="020B0604020202020204" pitchFamily="34" charset="0"/>
              </a:rPr>
              <a:t>Medical certificates </a:t>
            </a:r>
            <a:r>
              <a:rPr lang="en-AU" sz="1700" dirty="0">
                <a:latin typeface="Arial" panose="020B0604020202020204" pitchFamily="34" charset="0"/>
                <a:cs typeface="Arial" panose="020B0604020202020204" pitchFamily="34" charset="0"/>
              </a:rPr>
              <a:t>are provided for absences of more than 3 days.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093E316D-E0DD-16BF-610A-9184FC053F8F}"/>
              </a:ext>
            </a:extLst>
          </p:cNvPr>
          <p:cNvGrpSpPr/>
          <p:nvPr/>
        </p:nvGrpSpPr>
        <p:grpSpPr>
          <a:xfrm>
            <a:off x="719138" y="1741384"/>
            <a:ext cx="11038589" cy="1782552"/>
            <a:chOff x="719138" y="1741384"/>
            <a:chExt cx="11038589" cy="1782552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E6B9A616-9082-C12C-9155-F36F54465065}"/>
                </a:ext>
              </a:extLst>
            </p:cNvPr>
            <p:cNvGrpSpPr/>
            <p:nvPr/>
          </p:nvGrpSpPr>
          <p:grpSpPr>
            <a:xfrm>
              <a:off x="719138" y="1741384"/>
              <a:ext cx="2006957" cy="1639637"/>
              <a:chOff x="719138" y="4038904"/>
              <a:chExt cx="2006957" cy="1639637"/>
            </a:xfrm>
          </p:grpSpPr>
          <p:sp>
            <p:nvSpPr>
              <p:cNvPr id="86" name="Freeform 85">
                <a:extLst>
                  <a:ext uri="{FF2B5EF4-FFF2-40B4-BE49-F238E27FC236}">
                    <a16:creationId xmlns:a16="http://schemas.microsoft.com/office/drawing/2014/main" id="{35880CB8-0CE5-1C35-0C87-0E4E5785BC57}"/>
                  </a:ext>
                </a:extLst>
              </p:cNvPr>
              <p:cNvSpPr/>
              <p:nvPr/>
            </p:nvSpPr>
            <p:spPr>
              <a:xfrm>
                <a:off x="719138" y="4038904"/>
                <a:ext cx="2006957" cy="1639637"/>
              </a:xfrm>
              <a:custGeom>
                <a:avLst/>
                <a:gdLst>
                  <a:gd name="connsiteX0" fmla="*/ 2006952 w 2006957"/>
                  <a:gd name="connsiteY0" fmla="*/ 1639637 h 1639637"/>
                  <a:gd name="connsiteX1" fmla="*/ 1848142 w 2006957"/>
                  <a:gd name="connsiteY1" fmla="*/ 1639637 h 1639637"/>
                  <a:gd name="connsiteX2" fmla="*/ 1848142 w 2006957"/>
                  <a:gd name="connsiteY2" fmla="*/ 994102 h 1639637"/>
                  <a:gd name="connsiteX3" fmla="*/ 1598758 w 2006957"/>
                  <a:gd name="connsiteY3" fmla="*/ 402970 h 1639637"/>
                  <a:gd name="connsiteX4" fmla="*/ 1003479 w 2006957"/>
                  <a:gd name="connsiteY4" fmla="*/ 158316 h 1639637"/>
                  <a:gd name="connsiteX5" fmla="*/ 408190 w 2006957"/>
                  <a:gd name="connsiteY5" fmla="*/ 402970 h 1639637"/>
                  <a:gd name="connsiteX6" fmla="*/ 158811 w 2006957"/>
                  <a:gd name="connsiteY6" fmla="*/ 994102 h 1639637"/>
                  <a:gd name="connsiteX7" fmla="*/ 158811 w 2006957"/>
                  <a:gd name="connsiteY7" fmla="*/ 1639637 h 1639637"/>
                  <a:gd name="connsiteX8" fmla="*/ 0 w 2006957"/>
                  <a:gd name="connsiteY8" fmla="*/ 1639637 h 1639637"/>
                  <a:gd name="connsiteX9" fmla="*/ 0 w 2006957"/>
                  <a:gd name="connsiteY9" fmla="*/ 993213 h 1639637"/>
                  <a:gd name="connsiteX10" fmla="*/ 296264 w 2006957"/>
                  <a:gd name="connsiteY10" fmla="*/ 290658 h 1639637"/>
                  <a:gd name="connsiteX11" fmla="*/ 1003479 w 2006957"/>
                  <a:gd name="connsiteY11" fmla="*/ 0 h 1639637"/>
                  <a:gd name="connsiteX12" fmla="*/ 1710694 w 2006957"/>
                  <a:gd name="connsiteY12" fmla="*/ 290658 h 1639637"/>
                  <a:gd name="connsiteX13" fmla="*/ 2006958 w 2006957"/>
                  <a:gd name="connsiteY13" fmla="*/ 993213 h 1639637"/>
                  <a:gd name="connsiteX14" fmla="*/ 2006958 w 2006957"/>
                  <a:gd name="connsiteY14" fmla="*/ 1639637 h 1639637"/>
                  <a:gd name="connsiteX15" fmla="*/ 2006958 w 2006957"/>
                  <a:gd name="connsiteY15" fmla="*/ 1639637 h 1639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006957" h="1639637">
                    <a:moveTo>
                      <a:pt x="2006952" y="1639637"/>
                    </a:moveTo>
                    <a:lnTo>
                      <a:pt x="1848142" y="1639637"/>
                    </a:lnTo>
                    <a:lnTo>
                      <a:pt x="1848142" y="994102"/>
                    </a:lnTo>
                    <a:cubicBezTo>
                      <a:pt x="1846487" y="770539"/>
                      <a:pt x="1757932" y="560602"/>
                      <a:pt x="1598758" y="402970"/>
                    </a:cubicBezTo>
                    <a:cubicBezTo>
                      <a:pt x="1439455" y="245201"/>
                      <a:pt x="1228047" y="158316"/>
                      <a:pt x="1003479" y="158316"/>
                    </a:cubicBezTo>
                    <a:cubicBezTo>
                      <a:pt x="778910" y="158316"/>
                      <a:pt x="567497" y="245201"/>
                      <a:pt x="408190" y="402970"/>
                    </a:cubicBezTo>
                    <a:cubicBezTo>
                      <a:pt x="249020" y="560602"/>
                      <a:pt x="160465" y="770534"/>
                      <a:pt x="158811" y="994102"/>
                    </a:cubicBezTo>
                    <a:lnTo>
                      <a:pt x="158811" y="1639637"/>
                    </a:lnTo>
                    <a:lnTo>
                      <a:pt x="0" y="1639637"/>
                    </a:lnTo>
                    <a:lnTo>
                      <a:pt x="0" y="993213"/>
                    </a:lnTo>
                    <a:cubicBezTo>
                      <a:pt x="1890" y="727497"/>
                      <a:pt x="107105" y="477992"/>
                      <a:pt x="296264" y="290658"/>
                    </a:cubicBezTo>
                    <a:cubicBezTo>
                      <a:pt x="485525" y="103222"/>
                      <a:pt x="736682" y="0"/>
                      <a:pt x="1003479" y="0"/>
                    </a:cubicBezTo>
                    <a:cubicBezTo>
                      <a:pt x="1270276" y="0"/>
                      <a:pt x="1521432" y="103222"/>
                      <a:pt x="1710694" y="290658"/>
                    </a:cubicBezTo>
                    <a:cubicBezTo>
                      <a:pt x="1899853" y="477992"/>
                      <a:pt x="2005067" y="727497"/>
                      <a:pt x="2006958" y="993213"/>
                    </a:cubicBezTo>
                    <a:lnTo>
                      <a:pt x="2006958" y="1639637"/>
                    </a:lnTo>
                    <a:lnTo>
                      <a:pt x="2006958" y="1639637"/>
                    </a:lnTo>
                    <a:close/>
                  </a:path>
                </a:pathLst>
              </a:custGeom>
              <a:solidFill>
                <a:srgbClr val="007687">
                  <a:alpha val="9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87" name="Freeform 86">
                <a:extLst>
                  <a:ext uri="{FF2B5EF4-FFF2-40B4-BE49-F238E27FC236}">
                    <a16:creationId xmlns:a16="http://schemas.microsoft.com/office/drawing/2014/main" id="{9CAE5D1C-9B7D-4A2B-DE91-6FE769D692D3}"/>
                  </a:ext>
                </a:extLst>
              </p:cNvPr>
              <p:cNvSpPr/>
              <p:nvPr/>
            </p:nvSpPr>
            <p:spPr>
              <a:xfrm>
                <a:off x="877948" y="4197219"/>
                <a:ext cx="1689330" cy="1481321"/>
              </a:xfrm>
              <a:custGeom>
                <a:avLst/>
                <a:gdLst>
                  <a:gd name="connsiteX0" fmla="*/ 1689331 w 1689330"/>
                  <a:gd name="connsiteY0" fmla="*/ 1481321 h 1481321"/>
                  <a:gd name="connsiteX1" fmla="*/ 1689331 w 1689330"/>
                  <a:gd name="connsiteY1" fmla="*/ 835786 h 1481321"/>
                  <a:gd name="connsiteX2" fmla="*/ 1439947 w 1689330"/>
                  <a:gd name="connsiteY2" fmla="*/ 244654 h 1481321"/>
                  <a:gd name="connsiteX3" fmla="*/ 844668 w 1689330"/>
                  <a:gd name="connsiteY3" fmla="*/ 0 h 1481321"/>
                  <a:gd name="connsiteX4" fmla="*/ 249379 w 1689330"/>
                  <a:gd name="connsiteY4" fmla="*/ 244654 h 1481321"/>
                  <a:gd name="connsiteX5" fmla="*/ 0 w 1689330"/>
                  <a:gd name="connsiteY5" fmla="*/ 835786 h 1481321"/>
                  <a:gd name="connsiteX6" fmla="*/ 0 w 1689330"/>
                  <a:gd name="connsiteY6" fmla="*/ 1481321 h 1481321"/>
                  <a:gd name="connsiteX7" fmla="*/ 1689331 w 1689330"/>
                  <a:gd name="connsiteY7" fmla="*/ 1481321 h 1481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89330" h="1481321">
                    <a:moveTo>
                      <a:pt x="1689331" y="1481321"/>
                    </a:moveTo>
                    <a:lnTo>
                      <a:pt x="1689331" y="835786"/>
                    </a:lnTo>
                    <a:cubicBezTo>
                      <a:pt x="1687676" y="612223"/>
                      <a:pt x="1599121" y="402286"/>
                      <a:pt x="1439947" y="244654"/>
                    </a:cubicBezTo>
                    <a:cubicBezTo>
                      <a:pt x="1280644" y="86885"/>
                      <a:pt x="1069237" y="0"/>
                      <a:pt x="844668" y="0"/>
                    </a:cubicBezTo>
                    <a:cubicBezTo>
                      <a:pt x="620100" y="0"/>
                      <a:pt x="408687" y="86885"/>
                      <a:pt x="249379" y="244654"/>
                    </a:cubicBezTo>
                    <a:cubicBezTo>
                      <a:pt x="90210" y="402286"/>
                      <a:pt x="1655" y="612218"/>
                      <a:pt x="0" y="835786"/>
                    </a:cubicBezTo>
                    <a:lnTo>
                      <a:pt x="0" y="1481321"/>
                    </a:lnTo>
                    <a:lnTo>
                      <a:pt x="1689331" y="148132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B8CB9ADE-92AD-73E7-262B-65ED3D2EB1AC}"/>
                </a:ext>
              </a:extLst>
            </p:cNvPr>
            <p:cNvSpPr/>
            <p:nvPr/>
          </p:nvSpPr>
          <p:spPr>
            <a:xfrm>
              <a:off x="719138" y="1741384"/>
              <a:ext cx="5122" cy="5106"/>
            </a:xfrm>
            <a:custGeom>
              <a:avLst/>
              <a:gdLst/>
              <a:ahLst/>
              <a:cxnLst/>
              <a:rect l="l" t="t" r="r" b="b"/>
              <a:pathLst>
                <a:path w="5122" h="5106"/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C6F599C3-BAF3-FA4A-EC0A-C90399BD8449}"/>
                </a:ext>
              </a:extLst>
            </p:cNvPr>
            <p:cNvGrpSpPr/>
            <p:nvPr/>
          </p:nvGrpSpPr>
          <p:grpSpPr>
            <a:xfrm>
              <a:off x="2905478" y="1741384"/>
              <a:ext cx="2006957" cy="1639637"/>
              <a:chOff x="719138" y="4038904"/>
              <a:chExt cx="2006957" cy="1639637"/>
            </a:xfrm>
          </p:grpSpPr>
          <p:sp>
            <p:nvSpPr>
              <p:cNvPr id="82" name="Freeform 81">
                <a:extLst>
                  <a:ext uri="{FF2B5EF4-FFF2-40B4-BE49-F238E27FC236}">
                    <a16:creationId xmlns:a16="http://schemas.microsoft.com/office/drawing/2014/main" id="{A06E6F9B-A118-34ED-290E-1DF4B060B0B2}"/>
                  </a:ext>
                </a:extLst>
              </p:cNvPr>
              <p:cNvSpPr/>
              <p:nvPr/>
            </p:nvSpPr>
            <p:spPr>
              <a:xfrm>
                <a:off x="719138" y="4038904"/>
                <a:ext cx="2006957" cy="1639637"/>
              </a:xfrm>
              <a:custGeom>
                <a:avLst/>
                <a:gdLst>
                  <a:gd name="connsiteX0" fmla="*/ 2006952 w 2006957"/>
                  <a:gd name="connsiteY0" fmla="*/ 1639637 h 1639637"/>
                  <a:gd name="connsiteX1" fmla="*/ 1848142 w 2006957"/>
                  <a:gd name="connsiteY1" fmla="*/ 1639637 h 1639637"/>
                  <a:gd name="connsiteX2" fmla="*/ 1848142 w 2006957"/>
                  <a:gd name="connsiteY2" fmla="*/ 994102 h 1639637"/>
                  <a:gd name="connsiteX3" fmla="*/ 1598758 w 2006957"/>
                  <a:gd name="connsiteY3" fmla="*/ 402970 h 1639637"/>
                  <a:gd name="connsiteX4" fmla="*/ 1003479 w 2006957"/>
                  <a:gd name="connsiteY4" fmla="*/ 158316 h 1639637"/>
                  <a:gd name="connsiteX5" fmla="*/ 408190 w 2006957"/>
                  <a:gd name="connsiteY5" fmla="*/ 402970 h 1639637"/>
                  <a:gd name="connsiteX6" fmla="*/ 158811 w 2006957"/>
                  <a:gd name="connsiteY6" fmla="*/ 994102 h 1639637"/>
                  <a:gd name="connsiteX7" fmla="*/ 158811 w 2006957"/>
                  <a:gd name="connsiteY7" fmla="*/ 1639637 h 1639637"/>
                  <a:gd name="connsiteX8" fmla="*/ 0 w 2006957"/>
                  <a:gd name="connsiteY8" fmla="*/ 1639637 h 1639637"/>
                  <a:gd name="connsiteX9" fmla="*/ 0 w 2006957"/>
                  <a:gd name="connsiteY9" fmla="*/ 993213 h 1639637"/>
                  <a:gd name="connsiteX10" fmla="*/ 296264 w 2006957"/>
                  <a:gd name="connsiteY10" fmla="*/ 290658 h 1639637"/>
                  <a:gd name="connsiteX11" fmla="*/ 1003479 w 2006957"/>
                  <a:gd name="connsiteY11" fmla="*/ 0 h 1639637"/>
                  <a:gd name="connsiteX12" fmla="*/ 1710694 w 2006957"/>
                  <a:gd name="connsiteY12" fmla="*/ 290658 h 1639637"/>
                  <a:gd name="connsiteX13" fmla="*/ 2006958 w 2006957"/>
                  <a:gd name="connsiteY13" fmla="*/ 993213 h 1639637"/>
                  <a:gd name="connsiteX14" fmla="*/ 2006958 w 2006957"/>
                  <a:gd name="connsiteY14" fmla="*/ 1639637 h 1639637"/>
                  <a:gd name="connsiteX15" fmla="*/ 2006958 w 2006957"/>
                  <a:gd name="connsiteY15" fmla="*/ 1639637 h 1639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006957" h="1639637">
                    <a:moveTo>
                      <a:pt x="2006952" y="1639637"/>
                    </a:moveTo>
                    <a:lnTo>
                      <a:pt x="1848142" y="1639637"/>
                    </a:lnTo>
                    <a:lnTo>
                      <a:pt x="1848142" y="994102"/>
                    </a:lnTo>
                    <a:cubicBezTo>
                      <a:pt x="1846487" y="770539"/>
                      <a:pt x="1757932" y="560602"/>
                      <a:pt x="1598758" y="402970"/>
                    </a:cubicBezTo>
                    <a:cubicBezTo>
                      <a:pt x="1439455" y="245201"/>
                      <a:pt x="1228047" y="158316"/>
                      <a:pt x="1003479" y="158316"/>
                    </a:cubicBezTo>
                    <a:cubicBezTo>
                      <a:pt x="778910" y="158316"/>
                      <a:pt x="567497" y="245201"/>
                      <a:pt x="408190" y="402970"/>
                    </a:cubicBezTo>
                    <a:cubicBezTo>
                      <a:pt x="249020" y="560602"/>
                      <a:pt x="160465" y="770534"/>
                      <a:pt x="158811" y="994102"/>
                    </a:cubicBezTo>
                    <a:lnTo>
                      <a:pt x="158811" y="1639637"/>
                    </a:lnTo>
                    <a:lnTo>
                      <a:pt x="0" y="1639637"/>
                    </a:lnTo>
                    <a:lnTo>
                      <a:pt x="0" y="993213"/>
                    </a:lnTo>
                    <a:cubicBezTo>
                      <a:pt x="1890" y="727497"/>
                      <a:pt x="107105" y="477992"/>
                      <a:pt x="296264" y="290658"/>
                    </a:cubicBezTo>
                    <a:cubicBezTo>
                      <a:pt x="485525" y="103222"/>
                      <a:pt x="736682" y="0"/>
                      <a:pt x="1003479" y="0"/>
                    </a:cubicBezTo>
                    <a:cubicBezTo>
                      <a:pt x="1270276" y="0"/>
                      <a:pt x="1521432" y="103222"/>
                      <a:pt x="1710694" y="290658"/>
                    </a:cubicBezTo>
                    <a:cubicBezTo>
                      <a:pt x="1899853" y="477992"/>
                      <a:pt x="2005067" y="727497"/>
                      <a:pt x="2006958" y="993213"/>
                    </a:cubicBezTo>
                    <a:lnTo>
                      <a:pt x="2006958" y="1639637"/>
                    </a:lnTo>
                    <a:lnTo>
                      <a:pt x="2006958" y="1639637"/>
                    </a:lnTo>
                    <a:close/>
                  </a:path>
                </a:pathLst>
              </a:custGeom>
              <a:solidFill>
                <a:schemeClr val="tx1">
                  <a:alpha val="90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85" name="Freeform 84">
                <a:extLst>
                  <a:ext uri="{FF2B5EF4-FFF2-40B4-BE49-F238E27FC236}">
                    <a16:creationId xmlns:a16="http://schemas.microsoft.com/office/drawing/2014/main" id="{1D8A41CB-A54D-4161-B09A-958DADF7D10D}"/>
                  </a:ext>
                </a:extLst>
              </p:cNvPr>
              <p:cNvSpPr/>
              <p:nvPr/>
            </p:nvSpPr>
            <p:spPr>
              <a:xfrm>
                <a:off x="877948" y="4197219"/>
                <a:ext cx="1689330" cy="1481321"/>
              </a:xfrm>
              <a:custGeom>
                <a:avLst/>
                <a:gdLst>
                  <a:gd name="connsiteX0" fmla="*/ 1689331 w 1689330"/>
                  <a:gd name="connsiteY0" fmla="*/ 1481321 h 1481321"/>
                  <a:gd name="connsiteX1" fmla="*/ 1689331 w 1689330"/>
                  <a:gd name="connsiteY1" fmla="*/ 835786 h 1481321"/>
                  <a:gd name="connsiteX2" fmla="*/ 1439947 w 1689330"/>
                  <a:gd name="connsiteY2" fmla="*/ 244654 h 1481321"/>
                  <a:gd name="connsiteX3" fmla="*/ 844668 w 1689330"/>
                  <a:gd name="connsiteY3" fmla="*/ 0 h 1481321"/>
                  <a:gd name="connsiteX4" fmla="*/ 249379 w 1689330"/>
                  <a:gd name="connsiteY4" fmla="*/ 244654 h 1481321"/>
                  <a:gd name="connsiteX5" fmla="*/ 0 w 1689330"/>
                  <a:gd name="connsiteY5" fmla="*/ 835786 h 1481321"/>
                  <a:gd name="connsiteX6" fmla="*/ 0 w 1689330"/>
                  <a:gd name="connsiteY6" fmla="*/ 1481321 h 1481321"/>
                  <a:gd name="connsiteX7" fmla="*/ 1689331 w 1689330"/>
                  <a:gd name="connsiteY7" fmla="*/ 1481321 h 1481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89330" h="1481321">
                    <a:moveTo>
                      <a:pt x="1689331" y="1481321"/>
                    </a:moveTo>
                    <a:lnTo>
                      <a:pt x="1689331" y="835786"/>
                    </a:lnTo>
                    <a:cubicBezTo>
                      <a:pt x="1687676" y="612223"/>
                      <a:pt x="1599121" y="402286"/>
                      <a:pt x="1439947" y="244654"/>
                    </a:cubicBezTo>
                    <a:cubicBezTo>
                      <a:pt x="1280644" y="86885"/>
                      <a:pt x="1069237" y="0"/>
                      <a:pt x="844668" y="0"/>
                    </a:cubicBezTo>
                    <a:cubicBezTo>
                      <a:pt x="620100" y="0"/>
                      <a:pt x="408687" y="86885"/>
                      <a:pt x="249379" y="244654"/>
                    </a:cubicBezTo>
                    <a:cubicBezTo>
                      <a:pt x="90210" y="402286"/>
                      <a:pt x="1655" y="612218"/>
                      <a:pt x="0" y="835786"/>
                    </a:cubicBezTo>
                    <a:lnTo>
                      <a:pt x="0" y="1481321"/>
                    </a:lnTo>
                    <a:lnTo>
                      <a:pt x="1689331" y="148132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1BEDE48-4A87-9000-6A32-EE6CFEA952E9}"/>
                </a:ext>
              </a:extLst>
            </p:cNvPr>
            <p:cNvSpPr txBox="1"/>
            <p:nvPr/>
          </p:nvSpPr>
          <p:spPr>
            <a:xfrm>
              <a:off x="1208307" y="2831263"/>
              <a:ext cx="1038746" cy="3385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Notification of </a:t>
              </a:r>
              <a:br>
                <a:rPr lang="en-US" sz="11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1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illness or injury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0DAB200-40B2-206F-1AA1-07CBFBC38C8D}"/>
                </a:ext>
              </a:extLst>
            </p:cNvPr>
            <p:cNvSpPr txBox="1"/>
            <p:nvPr/>
          </p:nvSpPr>
          <p:spPr>
            <a:xfrm>
              <a:off x="3428021" y="2831263"/>
              <a:ext cx="969817" cy="3385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Rehabilitation </a:t>
              </a:r>
              <a:b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support</a:t>
              </a:r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C6B3179F-EDE0-3931-EC8E-FB6648F089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7851" y="2023297"/>
              <a:ext cx="659657" cy="659101"/>
            </a:xfrm>
            <a:custGeom>
              <a:avLst/>
              <a:gdLst>
                <a:gd name="T0" fmla="*/ 578 w 578"/>
                <a:gd name="T1" fmla="*/ 287 h 576"/>
                <a:gd name="T2" fmla="*/ 570 w 578"/>
                <a:gd name="T3" fmla="*/ 345 h 576"/>
                <a:gd name="T4" fmla="*/ 554 w 578"/>
                <a:gd name="T5" fmla="*/ 400 h 576"/>
                <a:gd name="T6" fmla="*/ 528 w 578"/>
                <a:gd name="T7" fmla="*/ 450 h 576"/>
                <a:gd name="T8" fmla="*/ 494 w 578"/>
                <a:gd name="T9" fmla="*/ 492 h 576"/>
                <a:gd name="T10" fmla="*/ 449 w 578"/>
                <a:gd name="T11" fmla="*/ 526 h 576"/>
                <a:gd name="T12" fmla="*/ 402 w 578"/>
                <a:gd name="T13" fmla="*/ 552 h 576"/>
                <a:gd name="T14" fmla="*/ 347 w 578"/>
                <a:gd name="T15" fmla="*/ 570 h 576"/>
                <a:gd name="T16" fmla="*/ 289 w 578"/>
                <a:gd name="T17" fmla="*/ 576 h 576"/>
                <a:gd name="T18" fmla="*/ 260 w 578"/>
                <a:gd name="T19" fmla="*/ 573 h 576"/>
                <a:gd name="T20" fmla="*/ 202 w 578"/>
                <a:gd name="T21" fmla="*/ 563 h 576"/>
                <a:gd name="T22" fmla="*/ 152 w 578"/>
                <a:gd name="T23" fmla="*/ 542 h 576"/>
                <a:gd name="T24" fmla="*/ 105 w 578"/>
                <a:gd name="T25" fmla="*/ 510 h 576"/>
                <a:gd name="T26" fmla="*/ 66 w 578"/>
                <a:gd name="T27" fmla="*/ 471 h 576"/>
                <a:gd name="T28" fmla="*/ 37 w 578"/>
                <a:gd name="T29" fmla="*/ 426 h 576"/>
                <a:gd name="T30" fmla="*/ 13 w 578"/>
                <a:gd name="T31" fmla="*/ 373 h 576"/>
                <a:gd name="T32" fmla="*/ 3 w 578"/>
                <a:gd name="T33" fmla="*/ 318 h 576"/>
                <a:gd name="T34" fmla="*/ 0 w 578"/>
                <a:gd name="T35" fmla="*/ 287 h 576"/>
                <a:gd name="T36" fmla="*/ 8 w 578"/>
                <a:gd name="T37" fmla="*/ 229 h 576"/>
                <a:gd name="T38" fmla="*/ 24 w 578"/>
                <a:gd name="T39" fmla="*/ 176 h 576"/>
                <a:gd name="T40" fmla="*/ 50 w 578"/>
                <a:gd name="T41" fmla="*/ 127 h 576"/>
                <a:gd name="T42" fmla="*/ 84 w 578"/>
                <a:gd name="T43" fmla="*/ 84 h 576"/>
                <a:gd name="T44" fmla="*/ 129 w 578"/>
                <a:gd name="T45" fmla="*/ 48 h 576"/>
                <a:gd name="T46" fmla="*/ 176 w 578"/>
                <a:gd name="T47" fmla="*/ 21 h 576"/>
                <a:gd name="T48" fmla="*/ 231 w 578"/>
                <a:gd name="T49" fmla="*/ 6 h 576"/>
                <a:gd name="T50" fmla="*/ 289 w 578"/>
                <a:gd name="T51" fmla="*/ 0 h 576"/>
                <a:gd name="T52" fmla="*/ 318 w 578"/>
                <a:gd name="T53" fmla="*/ 0 h 576"/>
                <a:gd name="T54" fmla="*/ 375 w 578"/>
                <a:gd name="T55" fmla="*/ 14 h 576"/>
                <a:gd name="T56" fmla="*/ 425 w 578"/>
                <a:gd name="T57" fmla="*/ 35 h 576"/>
                <a:gd name="T58" fmla="*/ 473 w 578"/>
                <a:gd name="T59" fmla="*/ 66 h 576"/>
                <a:gd name="T60" fmla="*/ 512 w 578"/>
                <a:gd name="T61" fmla="*/ 105 h 576"/>
                <a:gd name="T62" fmla="*/ 541 w 578"/>
                <a:gd name="T63" fmla="*/ 150 h 576"/>
                <a:gd name="T64" fmla="*/ 565 w 578"/>
                <a:gd name="T65" fmla="*/ 203 h 576"/>
                <a:gd name="T66" fmla="*/ 575 w 578"/>
                <a:gd name="T67" fmla="*/ 258 h 576"/>
                <a:gd name="T68" fmla="*/ 578 w 578"/>
                <a:gd name="T69" fmla="*/ 287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78" h="576">
                  <a:moveTo>
                    <a:pt x="578" y="287"/>
                  </a:moveTo>
                  <a:lnTo>
                    <a:pt x="578" y="287"/>
                  </a:lnTo>
                  <a:lnTo>
                    <a:pt x="575" y="318"/>
                  </a:lnTo>
                  <a:lnTo>
                    <a:pt x="570" y="345"/>
                  </a:lnTo>
                  <a:lnTo>
                    <a:pt x="565" y="373"/>
                  </a:lnTo>
                  <a:lnTo>
                    <a:pt x="554" y="400"/>
                  </a:lnTo>
                  <a:lnTo>
                    <a:pt x="541" y="426"/>
                  </a:lnTo>
                  <a:lnTo>
                    <a:pt x="528" y="450"/>
                  </a:lnTo>
                  <a:lnTo>
                    <a:pt x="512" y="471"/>
                  </a:lnTo>
                  <a:lnTo>
                    <a:pt x="494" y="492"/>
                  </a:lnTo>
                  <a:lnTo>
                    <a:pt x="473" y="510"/>
                  </a:lnTo>
                  <a:lnTo>
                    <a:pt x="449" y="526"/>
                  </a:lnTo>
                  <a:lnTo>
                    <a:pt x="425" y="542"/>
                  </a:lnTo>
                  <a:lnTo>
                    <a:pt x="402" y="552"/>
                  </a:lnTo>
                  <a:lnTo>
                    <a:pt x="375" y="563"/>
                  </a:lnTo>
                  <a:lnTo>
                    <a:pt x="347" y="570"/>
                  </a:lnTo>
                  <a:lnTo>
                    <a:pt x="318" y="573"/>
                  </a:lnTo>
                  <a:lnTo>
                    <a:pt x="289" y="576"/>
                  </a:lnTo>
                  <a:lnTo>
                    <a:pt x="289" y="576"/>
                  </a:lnTo>
                  <a:lnTo>
                    <a:pt x="260" y="573"/>
                  </a:lnTo>
                  <a:lnTo>
                    <a:pt x="231" y="570"/>
                  </a:lnTo>
                  <a:lnTo>
                    <a:pt x="202" y="563"/>
                  </a:lnTo>
                  <a:lnTo>
                    <a:pt x="176" y="552"/>
                  </a:lnTo>
                  <a:lnTo>
                    <a:pt x="152" y="542"/>
                  </a:lnTo>
                  <a:lnTo>
                    <a:pt x="129" y="526"/>
                  </a:lnTo>
                  <a:lnTo>
                    <a:pt x="105" y="510"/>
                  </a:lnTo>
                  <a:lnTo>
                    <a:pt x="84" y="492"/>
                  </a:lnTo>
                  <a:lnTo>
                    <a:pt x="66" y="471"/>
                  </a:lnTo>
                  <a:lnTo>
                    <a:pt x="50" y="450"/>
                  </a:lnTo>
                  <a:lnTo>
                    <a:pt x="37" y="426"/>
                  </a:lnTo>
                  <a:lnTo>
                    <a:pt x="24" y="400"/>
                  </a:lnTo>
                  <a:lnTo>
                    <a:pt x="13" y="373"/>
                  </a:lnTo>
                  <a:lnTo>
                    <a:pt x="8" y="345"/>
                  </a:lnTo>
                  <a:lnTo>
                    <a:pt x="3" y="318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3" y="258"/>
                  </a:lnTo>
                  <a:lnTo>
                    <a:pt x="8" y="229"/>
                  </a:lnTo>
                  <a:lnTo>
                    <a:pt x="13" y="203"/>
                  </a:lnTo>
                  <a:lnTo>
                    <a:pt x="24" y="176"/>
                  </a:lnTo>
                  <a:lnTo>
                    <a:pt x="37" y="150"/>
                  </a:lnTo>
                  <a:lnTo>
                    <a:pt x="50" y="127"/>
                  </a:lnTo>
                  <a:lnTo>
                    <a:pt x="66" y="105"/>
                  </a:lnTo>
                  <a:lnTo>
                    <a:pt x="84" y="84"/>
                  </a:lnTo>
                  <a:lnTo>
                    <a:pt x="105" y="66"/>
                  </a:lnTo>
                  <a:lnTo>
                    <a:pt x="129" y="48"/>
                  </a:lnTo>
                  <a:lnTo>
                    <a:pt x="152" y="35"/>
                  </a:lnTo>
                  <a:lnTo>
                    <a:pt x="176" y="21"/>
                  </a:lnTo>
                  <a:lnTo>
                    <a:pt x="202" y="14"/>
                  </a:lnTo>
                  <a:lnTo>
                    <a:pt x="231" y="6"/>
                  </a:lnTo>
                  <a:lnTo>
                    <a:pt x="260" y="0"/>
                  </a:lnTo>
                  <a:lnTo>
                    <a:pt x="289" y="0"/>
                  </a:lnTo>
                  <a:lnTo>
                    <a:pt x="289" y="0"/>
                  </a:lnTo>
                  <a:lnTo>
                    <a:pt x="318" y="0"/>
                  </a:lnTo>
                  <a:lnTo>
                    <a:pt x="347" y="6"/>
                  </a:lnTo>
                  <a:lnTo>
                    <a:pt x="375" y="14"/>
                  </a:lnTo>
                  <a:lnTo>
                    <a:pt x="402" y="21"/>
                  </a:lnTo>
                  <a:lnTo>
                    <a:pt x="425" y="35"/>
                  </a:lnTo>
                  <a:lnTo>
                    <a:pt x="449" y="48"/>
                  </a:lnTo>
                  <a:lnTo>
                    <a:pt x="473" y="66"/>
                  </a:lnTo>
                  <a:lnTo>
                    <a:pt x="494" y="84"/>
                  </a:lnTo>
                  <a:lnTo>
                    <a:pt x="512" y="105"/>
                  </a:lnTo>
                  <a:lnTo>
                    <a:pt x="528" y="127"/>
                  </a:lnTo>
                  <a:lnTo>
                    <a:pt x="541" y="150"/>
                  </a:lnTo>
                  <a:lnTo>
                    <a:pt x="554" y="176"/>
                  </a:lnTo>
                  <a:lnTo>
                    <a:pt x="565" y="203"/>
                  </a:lnTo>
                  <a:lnTo>
                    <a:pt x="570" y="229"/>
                  </a:lnTo>
                  <a:lnTo>
                    <a:pt x="575" y="258"/>
                  </a:lnTo>
                  <a:lnTo>
                    <a:pt x="578" y="287"/>
                  </a:lnTo>
                  <a:lnTo>
                    <a:pt x="578" y="2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42" name="Freeform 16">
              <a:extLst>
                <a:ext uri="{FF2B5EF4-FFF2-40B4-BE49-F238E27FC236}">
                  <a16:creationId xmlns:a16="http://schemas.microsoft.com/office/drawing/2014/main" id="{76454399-4E01-E201-8B3A-8A0E1B9478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3101" y="2072772"/>
              <a:ext cx="659657" cy="659101"/>
            </a:xfrm>
            <a:custGeom>
              <a:avLst/>
              <a:gdLst>
                <a:gd name="T0" fmla="*/ 578 w 578"/>
                <a:gd name="T1" fmla="*/ 287 h 576"/>
                <a:gd name="T2" fmla="*/ 570 w 578"/>
                <a:gd name="T3" fmla="*/ 345 h 576"/>
                <a:gd name="T4" fmla="*/ 554 w 578"/>
                <a:gd name="T5" fmla="*/ 400 h 576"/>
                <a:gd name="T6" fmla="*/ 528 w 578"/>
                <a:gd name="T7" fmla="*/ 450 h 576"/>
                <a:gd name="T8" fmla="*/ 491 w 578"/>
                <a:gd name="T9" fmla="*/ 492 h 576"/>
                <a:gd name="T10" fmla="*/ 449 w 578"/>
                <a:gd name="T11" fmla="*/ 526 h 576"/>
                <a:gd name="T12" fmla="*/ 402 w 578"/>
                <a:gd name="T13" fmla="*/ 552 h 576"/>
                <a:gd name="T14" fmla="*/ 347 w 578"/>
                <a:gd name="T15" fmla="*/ 570 h 576"/>
                <a:gd name="T16" fmla="*/ 289 w 578"/>
                <a:gd name="T17" fmla="*/ 576 h 576"/>
                <a:gd name="T18" fmla="*/ 260 w 578"/>
                <a:gd name="T19" fmla="*/ 573 h 576"/>
                <a:gd name="T20" fmla="*/ 202 w 578"/>
                <a:gd name="T21" fmla="*/ 563 h 576"/>
                <a:gd name="T22" fmla="*/ 152 w 578"/>
                <a:gd name="T23" fmla="*/ 542 h 576"/>
                <a:gd name="T24" fmla="*/ 105 w 578"/>
                <a:gd name="T25" fmla="*/ 510 h 576"/>
                <a:gd name="T26" fmla="*/ 66 w 578"/>
                <a:gd name="T27" fmla="*/ 471 h 576"/>
                <a:gd name="T28" fmla="*/ 34 w 578"/>
                <a:gd name="T29" fmla="*/ 426 h 576"/>
                <a:gd name="T30" fmla="*/ 13 w 578"/>
                <a:gd name="T31" fmla="*/ 373 h 576"/>
                <a:gd name="T32" fmla="*/ 3 w 578"/>
                <a:gd name="T33" fmla="*/ 318 h 576"/>
                <a:gd name="T34" fmla="*/ 0 w 578"/>
                <a:gd name="T35" fmla="*/ 287 h 576"/>
                <a:gd name="T36" fmla="*/ 5 w 578"/>
                <a:gd name="T37" fmla="*/ 229 h 576"/>
                <a:gd name="T38" fmla="*/ 24 w 578"/>
                <a:gd name="T39" fmla="*/ 176 h 576"/>
                <a:gd name="T40" fmla="*/ 50 w 578"/>
                <a:gd name="T41" fmla="*/ 127 h 576"/>
                <a:gd name="T42" fmla="*/ 84 w 578"/>
                <a:gd name="T43" fmla="*/ 84 h 576"/>
                <a:gd name="T44" fmla="*/ 129 w 578"/>
                <a:gd name="T45" fmla="*/ 48 h 576"/>
                <a:gd name="T46" fmla="*/ 176 w 578"/>
                <a:gd name="T47" fmla="*/ 21 h 576"/>
                <a:gd name="T48" fmla="*/ 231 w 578"/>
                <a:gd name="T49" fmla="*/ 6 h 576"/>
                <a:gd name="T50" fmla="*/ 289 w 578"/>
                <a:gd name="T51" fmla="*/ 0 h 576"/>
                <a:gd name="T52" fmla="*/ 318 w 578"/>
                <a:gd name="T53" fmla="*/ 0 h 576"/>
                <a:gd name="T54" fmla="*/ 375 w 578"/>
                <a:gd name="T55" fmla="*/ 14 h 576"/>
                <a:gd name="T56" fmla="*/ 425 w 578"/>
                <a:gd name="T57" fmla="*/ 35 h 576"/>
                <a:gd name="T58" fmla="*/ 473 w 578"/>
                <a:gd name="T59" fmla="*/ 66 h 576"/>
                <a:gd name="T60" fmla="*/ 512 w 578"/>
                <a:gd name="T61" fmla="*/ 105 h 576"/>
                <a:gd name="T62" fmla="*/ 541 w 578"/>
                <a:gd name="T63" fmla="*/ 150 h 576"/>
                <a:gd name="T64" fmla="*/ 565 w 578"/>
                <a:gd name="T65" fmla="*/ 203 h 576"/>
                <a:gd name="T66" fmla="*/ 575 w 578"/>
                <a:gd name="T67" fmla="*/ 258 h 576"/>
                <a:gd name="T68" fmla="*/ 578 w 578"/>
                <a:gd name="T69" fmla="*/ 287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78" h="576">
                  <a:moveTo>
                    <a:pt x="578" y="287"/>
                  </a:moveTo>
                  <a:lnTo>
                    <a:pt x="578" y="287"/>
                  </a:lnTo>
                  <a:lnTo>
                    <a:pt x="575" y="318"/>
                  </a:lnTo>
                  <a:lnTo>
                    <a:pt x="570" y="345"/>
                  </a:lnTo>
                  <a:lnTo>
                    <a:pt x="565" y="373"/>
                  </a:lnTo>
                  <a:lnTo>
                    <a:pt x="554" y="400"/>
                  </a:lnTo>
                  <a:lnTo>
                    <a:pt x="541" y="426"/>
                  </a:lnTo>
                  <a:lnTo>
                    <a:pt x="528" y="450"/>
                  </a:lnTo>
                  <a:lnTo>
                    <a:pt x="512" y="471"/>
                  </a:lnTo>
                  <a:lnTo>
                    <a:pt x="491" y="492"/>
                  </a:lnTo>
                  <a:lnTo>
                    <a:pt x="473" y="510"/>
                  </a:lnTo>
                  <a:lnTo>
                    <a:pt x="449" y="526"/>
                  </a:lnTo>
                  <a:lnTo>
                    <a:pt x="425" y="542"/>
                  </a:lnTo>
                  <a:lnTo>
                    <a:pt x="402" y="552"/>
                  </a:lnTo>
                  <a:lnTo>
                    <a:pt x="375" y="563"/>
                  </a:lnTo>
                  <a:lnTo>
                    <a:pt x="347" y="570"/>
                  </a:lnTo>
                  <a:lnTo>
                    <a:pt x="318" y="573"/>
                  </a:lnTo>
                  <a:lnTo>
                    <a:pt x="289" y="576"/>
                  </a:lnTo>
                  <a:lnTo>
                    <a:pt x="289" y="576"/>
                  </a:lnTo>
                  <a:lnTo>
                    <a:pt x="260" y="573"/>
                  </a:lnTo>
                  <a:lnTo>
                    <a:pt x="231" y="570"/>
                  </a:lnTo>
                  <a:lnTo>
                    <a:pt x="202" y="563"/>
                  </a:lnTo>
                  <a:lnTo>
                    <a:pt x="176" y="552"/>
                  </a:lnTo>
                  <a:lnTo>
                    <a:pt x="152" y="542"/>
                  </a:lnTo>
                  <a:lnTo>
                    <a:pt x="129" y="526"/>
                  </a:lnTo>
                  <a:lnTo>
                    <a:pt x="105" y="510"/>
                  </a:lnTo>
                  <a:lnTo>
                    <a:pt x="84" y="492"/>
                  </a:lnTo>
                  <a:lnTo>
                    <a:pt x="66" y="471"/>
                  </a:lnTo>
                  <a:lnTo>
                    <a:pt x="50" y="450"/>
                  </a:lnTo>
                  <a:lnTo>
                    <a:pt x="34" y="426"/>
                  </a:lnTo>
                  <a:lnTo>
                    <a:pt x="24" y="400"/>
                  </a:lnTo>
                  <a:lnTo>
                    <a:pt x="13" y="373"/>
                  </a:lnTo>
                  <a:lnTo>
                    <a:pt x="5" y="345"/>
                  </a:lnTo>
                  <a:lnTo>
                    <a:pt x="3" y="318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3" y="258"/>
                  </a:lnTo>
                  <a:lnTo>
                    <a:pt x="5" y="229"/>
                  </a:lnTo>
                  <a:lnTo>
                    <a:pt x="13" y="203"/>
                  </a:lnTo>
                  <a:lnTo>
                    <a:pt x="24" y="176"/>
                  </a:lnTo>
                  <a:lnTo>
                    <a:pt x="34" y="150"/>
                  </a:lnTo>
                  <a:lnTo>
                    <a:pt x="50" y="127"/>
                  </a:lnTo>
                  <a:lnTo>
                    <a:pt x="66" y="105"/>
                  </a:lnTo>
                  <a:lnTo>
                    <a:pt x="84" y="84"/>
                  </a:lnTo>
                  <a:lnTo>
                    <a:pt x="105" y="66"/>
                  </a:lnTo>
                  <a:lnTo>
                    <a:pt x="129" y="48"/>
                  </a:lnTo>
                  <a:lnTo>
                    <a:pt x="152" y="35"/>
                  </a:lnTo>
                  <a:lnTo>
                    <a:pt x="176" y="21"/>
                  </a:lnTo>
                  <a:lnTo>
                    <a:pt x="202" y="14"/>
                  </a:lnTo>
                  <a:lnTo>
                    <a:pt x="231" y="6"/>
                  </a:lnTo>
                  <a:lnTo>
                    <a:pt x="260" y="0"/>
                  </a:lnTo>
                  <a:lnTo>
                    <a:pt x="289" y="0"/>
                  </a:lnTo>
                  <a:lnTo>
                    <a:pt x="289" y="0"/>
                  </a:lnTo>
                  <a:lnTo>
                    <a:pt x="318" y="0"/>
                  </a:lnTo>
                  <a:lnTo>
                    <a:pt x="347" y="6"/>
                  </a:lnTo>
                  <a:lnTo>
                    <a:pt x="375" y="14"/>
                  </a:lnTo>
                  <a:lnTo>
                    <a:pt x="402" y="21"/>
                  </a:lnTo>
                  <a:lnTo>
                    <a:pt x="425" y="35"/>
                  </a:lnTo>
                  <a:lnTo>
                    <a:pt x="449" y="48"/>
                  </a:lnTo>
                  <a:lnTo>
                    <a:pt x="473" y="66"/>
                  </a:lnTo>
                  <a:lnTo>
                    <a:pt x="491" y="84"/>
                  </a:lnTo>
                  <a:lnTo>
                    <a:pt x="512" y="105"/>
                  </a:lnTo>
                  <a:lnTo>
                    <a:pt x="528" y="127"/>
                  </a:lnTo>
                  <a:lnTo>
                    <a:pt x="541" y="150"/>
                  </a:lnTo>
                  <a:lnTo>
                    <a:pt x="554" y="176"/>
                  </a:lnTo>
                  <a:lnTo>
                    <a:pt x="565" y="203"/>
                  </a:lnTo>
                  <a:lnTo>
                    <a:pt x="570" y="229"/>
                  </a:lnTo>
                  <a:lnTo>
                    <a:pt x="575" y="258"/>
                  </a:lnTo>
                  <a:lnTo>
                    <a:pt x="578" y="287"/>
                  </a:lnTo>
                  <a:lnTo>
                    <a:pt x="578" y="2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 dirty="0"/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E54A5781-ABC7-1A97-67E3-11C670D2C56D}"/>
                </a:ext>
              </a:extLst>
            </p:cNvPr>
            <p:cNvCxnSpPr>
              <a:cxnSpLocks/>
            </p:cNvCxnSpPr>
            <p:nvPr/>
          </p:nvCxnSpPr>
          <p:spPr>
            <a:xfrm>
              <a:off x="719138" y="3381020"/>
              <a:ext cx="11038589" cy="0"/>
            </a:xfrm>
            <a:prstGeom prst="straightConnector1">
              <a:avLst/>
            </a:prstGeom>
            <a:ln w="82550"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" name="Google Shape;13418;p86">
              <a:extLst>
                <a:ext uri="{FF2B5EF4-FFF2-40B4-BE49-F238E27FC236}">
                  <a16:creationId xmlns:a16="http://schemas.microsoft.com/office/drawing/2014/main" id="{00D52E82-D915-A975-F61D-8C2114B45DC5}"/>
                </a:ext>
              </a:extLst>
            </p:cNvPr>
            <p:cNvGrpSpPr/>
            <p:nvPr/>
          </p:nvGrpSpPr>
          <p:grpSpPr>
            <a:xfrm>
              <a:off x="3721841" y="2192774"/>
              <a:ext cx="374223" cy="347701"/>
              <a:chOff x="6524150" y="1938725"/>
              <a:chExt cx="297725" cy="276625"/>
            </a:xfrm>
            <a:solidFill>
              <a:schemeClr val="tx1"/>
            </a:solidFill>
          </p:grpSpPr>
          <p:sp>
            <p:nvSpPr>
              <p:cNvPr id="72" name="Google Shape;13419;p86">
                <a:extLst>
                  <a:ext uri="{FF2B5EF4-FFF2-40B4-BE49-F238E27FC236}">
                    <a16:creationId xmlns:a16="http://schemas.microsoft.com/office/drawing/2014/main" id="{78714E47-07E3-05AB-3ED4-6CE5575D2447}"/>
                  </a:ext>
                </a:extLst>
              </p:cNvPr>
              <p:cNvSpPr/>
              <p:nvPr/>
            </p:nvSpPr>
            <p:spPr>
              <a:xfrm>
                <a:off x="6524150" y="2025375"/>
                <a:ext cx="297725" cy="189975"/>
              </a:xfrm>
              <a:custGeom>
                <a:avLst/>
                <a:gdLst/>
                <a:ahLst/>
                <a:cxnLst/>
                <a:rect l="l" t="t" r="r" b="b"/>
                <a:pathLst>
                  <a:path w="11909" h="7599" extrusionOk="0">
                    <a:moveTo>
                      <a:pt x="9767" y="2079"/>
                    </a:moveTo>
                    <a:lnTo>
                      <a:pt x="9767" y="5198"/>
                    </a:lnTo>
                    <a:cubicBezTo>
                      <a:pt x="9735" y="5041"/>
                      <a:pt x="9672" y="4915"/>
                      <a:pt x="9546" y="4789"/>
                    </a:cubicBezTo>
                    <a:lnTo>
                      <a:pt x="7813" y="3056"/>
                    </a:lnTo>
                    <a:cubicBezTo>
                      <a:pt x="7624" y="2867"/>
                      <a:pt x="7341" y="2741"/>
                      <a:pt x="7057" y="2741"/>
                    </a:cubicBezTo>
                    <a:lnTo>
                      <a:pt x="6018" y="2741"/>
                    </a:lnTo>
                    <a:cubicBezTo>
                      <a:pt x="5923" y="2741"/>
                      <a:pt x="5797" y="2836"/>
                      <a:pt x="5734" y="2930"/>
                    </a:cubicBezTo>
                    <a:lnTo>
                      <a:pt x="5482" y="3403"/>
                    </a:lnTo>
                    <a:cubicBezTo>
                      <a:pt x="5293" y="3812"/>
                      <a:pt x="4883" y="4001"/>
                      <a:pt x="4505" y="4001"/>
                    </a:cubicBezTo>
                    <a:lnTo>
                      <a:pt x="5356" y="2269"/>
                    </a:lnTo>
                    <a:cubicBezTo>
                      <a:pt x="5419" y="2143"/>
                      <a:pt x="5576" y="2079"/>
                      <a:pt x="5671" y="2079"/>
                    </a:cubicBezTo>
                    <a:close/>
                    <a:moveTo>
                      <a:pt x="1418" y="2079"/>
                    </a:moveTo>
                    <a:lnTo>
                      <a:pt x="1418" y="5545"/>
                    </a:lnTo>
                    <a:lnTo>
                      <a:pt x="725" y="5545"/>
                    </a:lnTo>
                    <a:lnTo>
                      <a:pt x="725" y="2079"/>
                    </a:lnTo>
                    <a:close/>
                    <a:moveTo>
                      <a:pt x="11153" y="2079"/>
                    </a:moveTo>
                    <a:lnTo>
                      <a:pt x="11153" y="5545"/>
                    </a:lnTo>
                    <a:lnTo>
                      <a:pt x="10460" y="5545"/>
                    </a:lnTo>
                    <a:lnTo>
                      <a:pt x="10460" y="2079"/>
                    </a:lnTo>
                    <a:close/>
                    <a:moveTo>
                      <a:pt x="6931" y="630"/>
                    </a:moveTo>
                    <a:cubicBezTo>
                      <a:pt x="6774" y="1008"/>
                      <a:pt x="6427" y="1323"/>
                      <a:pt x="5955" y="1323"/>
                    </a:cubicBezTo>
                    <a:lnTo>
                      <a:pt x="5671" y="1323"/>
                    </a:lnTo>
                    <a:cubicBezTo>
                      <a:pt x="5293" y="1323"/>
                      <a:pt x="4946" y="1575"/>
                      <a:pt x="4726" y="1922"/>
                    </a:cubicBezTo>
                    <a:lnTo>
                      <a:pt x="3655" y="4064"/>
                    </a:lnTo>
                    <a:cubicBezTo>
                      <a:pt x="3623" y="4127"/>
                      <a:pt x="3623" y="4253"/>
                      <a:pt x="3655" y="4316"/>
                    </a:cubicBezTo>
                    <a:cubicBezTo>
                      <a:pt x="3718" y="4411"/>
                      <a:pt x="3781" y="4474"/>
                      <a:pt x="3875" y="4537"/>
                    </a:cubicBezTo>
                    <a:cubicBezTo>
                      <a:pt x="4088" y="4627"/>
                      <a:pt x="4310" y="4670"/>
                      <a:pt x="4532" y="4670"/>
                    </a:cubicBezTo>
                    <a:cubicBezTo>
                      <a:pt x="5165" y="4670"/>
                      <a:pt x="5785" y="4316"/>
                      <a:pt x="6112" y="3686"/>
                    </a:cubicBezTo>
                    <a:lnTo>
                      <a:pt x="6238" y="3434"/>
                    </a:lnTo>
                    <a:lnTo>
                      <a:pt x="7026" y="3434"/>
                    </a:lnTo>
                    <a:cubicBezTo>
                      <a:pt x="7089" y="3434"/>
                      <a:pt x="7215" y="3466"/>
                      <a:pt x="7246" y="3529"/>
                    </a:cubicBezTo>
                    <a:lnTo>
                      <a:pt x="8979" y="5261"/>
                    </a:lnTo>
                    <a:cubicBezTo>
                      <a:pt x="9137" y="5419"/>
                      <a:pt x="9137" y="5545"/>
                      <a:pt x="9105" y="5640"/>
                    </a:cubicBezTo>
                    <a:cubicBezTo>
                      <a:pt x="9105" y="5671"/>
                      <a:pt x="9042" y="5829"/>
                      <a:pt x="8885" y="5860"/>
                    </a:cubicBezTo>
                    <a:lnTo>
                      <a:pt x="5576" y="6805"/>
                    </a:lnTo>
                    <a:cubicBezTo>
                      <a:pt x="5543" y="6814"/>
                      <a:pt x="5507" y="6818"/>
                      <a:pt x="5470" y="6818"/>
                    </a:cubicBezTo>
                    <a:cubicBezTo>
                      <a:pt x="5371" y="6818"/>
                      <a:pt x="5268" y="6788"/>
                      <a:pt x="5198" y="6742"/>
                    </a:cubicBezTo>
                    <a:lnTo>
                      <a:pt x="4096" y="5640"/>
                    </a:lnTo>
                    <a:cubicBezTo>
                      <a:pt x="4033" y="5545"/>
                      <a:pt x="3938" y="5514"/>
                      <a:pt x="3875" y="5514"/>
                    </a:cubicBezTo>
                    <a:lnTo>
                      <a:pt x="2111" y="5514"/>
                    </a:lnTo>
                    <a:lnTo>
                      <a:pt x="2111" y="2048"/>
                    </a:lnTo>
                    <a:lnTo>
                      <a:pt x="2741" y="2048"/>
                    </a:lnTo>
                    <a:cubicBezTo>
                      <a:pt x="3119" y="2048"/>
                      <a:pt x="3466" y="1796"/>
                      <a:pt x="3686" y="1449"/>
                    </a:cubicBezTo>
                    <a:lnTo>
                      <a:pt x="4001" y="819"/>
                    </a:lnTo>
                    <a:cubicBezTo>
                      <a:pt x="4064" y="693"/>
                      <a:pt x="4190" y="630"/>
                      <a:pt x="4316" y="630"/>
                    </a:cubicBezTo>
                    <a:close/>
                    <a:moveTo>
                      <a:pt x="4316" y="0"/>
                    </a:moveTo>
                    <a:cubicBezTo>
                      <a:pt x="3907" y="0"/>
                      <a:pt x="3560" y="221"/>
                      <a:pt x="3371" y="599"/>
                    </a:cubicBezTo>
                    <a:lnTo>
                      <a:pt x="3056" y="1229"/>
                    </a:lnTo>
                    <a:cubicBezTo>
                      <a:pt x="2962" y="1323"/>
                      <a:pt x="2836" y="1418"/>
                      <a:pt x="2741" y="1418"/>
                    </a:cubicBezTo>
                    <a:lnTo>
                      <a:pt x="378" y="1418"/>
                    </a:lnTo>
                    <a:cubicBezTo>
                      <a:pt x="158" y="1418"/>
                      <a:pt x="0" y="1575"/>
                      <a:pt x="0" y="1764"/>
                    </a:cubicBezTo>
                    <a:lnTo>
                      <a:pt x="0" y="5955"/>
                    </a:lnTo>
                    <a:cubicBezTo>
                      <a:pt x="0" y="6144"/>
                      <a:pt x="158" y="6301"/>
                      <a:pt x="378" y="6301"/>
                    </a:cubicBezTo>
                    <a:lnTo>
                      <a:pt x="3718" y="6301"/>
                    </a:lnTo>
                    <a:lnTo>
                      <a:pt x="4694" y="7278"/>
                    </a:lnTo>
                    <a:cubicBezTo>
                      <a:pt x="4894" y="7477"/>
                      <a:pt x="5139" y="7598"/>
                      <a:pt x="5410" y="7598"/>
                    </a:cubicBezTo>
                    <a:cubicBezTo>
                      <a:pt x="5525" y="7598"/>
                      <a:pt x="5644" y="7577"/>
                      <a:pt x="5766" y="7530"/>
                    </a:cubicBezTo>
                    <a:lnTo>
                      <a:pt x="9074" y="6553"/>
                    </a:lnTo>
                    <a:cubicBezTo>
                      <a:pt x="9263" y="6522"/>
                      <a:pt x="9420" y="6396"/>
                      <a:pt x="9578" y="6238"/>
                    </a:cubicBezTo>
                    <a:lnTo>
                      <a:pt x="11562" y="6238"/>
                    </a:lnTo>
                    <a:cubicBezTo>
                      <a:pt x="11751" y="6238"/>
                      <a:pt x="11909" y="6081"/>
                      <a:pt x="11909" y="5892"/>
                    </a:cubicBezTo>
                    <a:lnTo>
                      <a:pt x="11909" y="1733"/>
                    </a:lnTo>
                    <a:cubicBezTo>
                      <a:pt x="11877" y="1544"/>
                      <a:pt x="11720" y="1386"/>
                      <a:pt x="11499" y="1386"/>
                    </a:cubicBezTo>
                    <a:lnTo>
                      <a:pt x="7341" y="1386"/>
                    </a:lnTo>
                    <a:cubicBezTo>
                      <a:pt x="7561" y="1103"/>
                      <a:pt x="7687" y="693"/>
                      <a:pt x="7687" y="347"/>
                    </a:cubicBezTo>
                    <a:cubicBezTo>
                      <a:pt x="7687" y="158"/>
                      <a:pt x="7530" y="0"/>
                      <a:pt x="734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3" name="Google Shape;13420;p86">
                <a:extLst>
                  <a:ext uri="{FF2B5EF4-FFF2-40B4-BE49-F238E27FC236}">
                    <a16:creationId xmlns:a16="http://schemas.microsoft.com/office/drawing/2014/main" id="{233D3FFD-5A26-6C03-80CF-690ED71AAEED}"/>
                  </a:ext>
                </a:extLst>
              </p:cNvPr>
              <p:cNvSpPr/>
              <p:nvPr/>
            </p:nvSpPr>
            <p:spPr>
              <a:xfrm>
                <a:off x="6664325" y="1938725"/>
                <a:ext cx="17375" cy="43350"/>
              </a:xfrm>
              <a:custGeom>
                <a:avLst/>
                <a:gdLst/>
                <a:ahLst/>
                <a:cxnLst/>
                <a:rect l="l" t="t" r="r" b="b"/>
                <a:pathLst>
                  <a:path w="695" h="1734" extrusionOk="0">
                    <a:moveTo>
                      <a:pt x="348" y="1"/>
                    </a:moveTo>
                    <a:cubicBezTo>
                      <a:pt x="159" y="1"/>
                      <a:pt x="1" y="158"/>
                      <a:pt x="1" y="347"/>
                    </a:cubicBezTo>
                    <a:lnTo>
                      <a:pt x="1" y="1355"/>
                    </a:lnTo>
                    <a:cubicBezTo>
                      <a:pt x="1" y="1576"/>
                      <a:pt x="159" y="1733"/>
                      <a:pt x="348" y="1733"/>
                    </a:cubicBezTo>
                    <a:cubicBezTo>
                      <a:pt x="537" y="1733"/>
                      <a:pt x="694" y="1576"/>
                      <a:pt x="694" y="1355"/>
                    </a:cubicBezTo>
                    <a:lnTo>
                      <a:pt x="694" y="347"/>
                    </a:lnTo>
                    <a:cubicBezTo>
                      <a:pt x="694" y="158"/>
                      <a:pt x="537" y="1"/>
                      <a:pt x="34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13421;p86">
                <a:extLst>
                  <a:ext uri="{FF2B5EF4-FFF2-40B4-BE49-F238E27FC236}">
                    <a16:creationId xmlns:a16="http://schemas.microsoft.com/office/drawing/2014/main" id="{3C343576-C21B-4138-F6D2-96F66B54C145}"/>
                  </a:ext>
                </a:extLst>
              </p:cNvPr>
              <p:cNvSpPr/>
              <p:nvPr/>
            </p:nvSpPr>
            <p:spPr>
              <a:xfrm>
                <a:off x="6594250" y="1972800"/>
                <a:ext cx="3545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1411" extrusionOk="0">
                    <a:moveTo>
                      <a:pt x="374" y="0"/>
                    </a:moveTo>
                    <a:cubicBezTo>
                      <a:pt x="291" y="0"/>
                      <a:pt x="205" y="40"/>
                      <a:pt x="126" y="118"/>
                    </a:cubicBezTo>
                    <a:cubicBezTo>
                      <a:pt x="0" y="244"/>
                      <a:pt x="0" y="496"/>
                      <a:pt x="126" y="591"/>
                    </a:cubicBezTo>
                    <a:lnTo>
                      <a:pt x="819" y="1316"/>
                    </a:lnTo>
                    <a:cubicBezTo>
                      <a:pt x="882" y="1379"/>
                      <a:pt x="969" y="1410"/>
                      <a:pt x="1055" y="1410"/>
                    </a:cubicBezTo>
                    <a:cubicBezTo>
                      <a:pt x="1142" y="1410"/>
                      <a:pt x="1229" y="1379"/>
                      <a:pt x="1292" y="1316"/>
                    </a:cubicBezTo>
                    <a:cubicBezTo>
                      <a:pt x="1418" y="1190"/>
                      <a:pt x="1418" y="969"/>
                      <a:pt x="1292" y="843"/>
                    </a:cubicBezTo>
                    <a:lnTo>
                      <a:pt x="599" y="118"/>
                    </a:lnTo>
                    <a:cubicBezTo>
                      <a:pt x="536" y="40"/>
                      <a:pt x="457" y="0"/>
                      <a:pt x="37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13422;p86">
                <a:extLst>
                  <a:ext uri="{FF2B5EF4-FFF2-40B4-BE49-F238E27FC236}">
                    <a16:creationId xmlns:a16="http://schemas.microsoft.com/office/drawing/2014/main" id="{BAD1090A-32F8-FBF1-788A-E636082FCC29}"/>
                  </a:ext>
                </a:extLst>
              </p:cNvPr>
              <p:cNvSpPr/>
              <p:nvPr/>
            </p:nvSpPr>
            <p:spPr>
              <a:xfrm>
                <a:off x="6715525" y="1972800"/>
                <a:ext cx="354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411" extrusionOk="0">
                    <a:moveTo>
                      <a:pt x="1056" y="0"/>
                    </a:moveTo>
                    <a:cubicBezTo>
                      <a:pt x="970" y="0"/>
                      <a:pt x="883" y="40"/>
                      <a:pt x="820" y="118"/>
                    </a:cubicBezTo>
                    <a:lnTo>
                      <a:pt x="127" y="843"/>
                    </a:lnTo>
                    <a:cubicBezTo>
                      <a:pt x="1" y="969"/>
                      <a:pt x="1" y="1190"/>
                      <a:pt x="127" y="1316"/>
                    </a:cubicBezTo>
                    <a:cubicBezTo>
                      <a:pt x="174" y="1379"/>
                      <a:pt x="261" y="1410"/>
                      <a:pt x="351" y="1410"/>
                    </a:cubicBezTo>
                    <a:cubicBezTo>
                      <a:pt x="442" y="1410"/>
                      <a:pt x="536" y="1379"/>
                      <a:pt x="599" y="1316"/>
                    </a:cubicBezTo>
                    <a:lnTo>
                      <a:pt x="1293" y="591"/>
                    </a:lnTo>
                    <a:cubicBezTo>
                      <a:pt x="1419" y="496"/>
                      <a:pt x="1419" y="244"/>
                      <a:pt x="1293" y="118"/>
                    </a:cubicBezTo>
                    <a:cubicBezTo>
                      <a:pt x="1230" y="40"/>
                      <a:pt x="1143" y="0"/>
                      <a:pt x="105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9" name="Google Shape;13002;p85">
              <a:extLst>
                <a:ext uri="{FF2B5EF4-FFF2-40B4-BE49-F238E27FC236}">
                  <a16:creationId xmlns:a16="http://schemas.microsoft.com/office/drawing/2014/main" id="{41BD5CFC-1455-0CDC-6EB8-8895B6310BAA}"/>
                </a:ext>
              </a:extLst>
            </p:cNvPr>
            <p:cNvSpPr/>
            <p:nvPr/>
          </p:nvSpPr>
          <p:spPr>
            <a:xfrm>
              <a:off x="1595536" y="2169462"/>
              <a:ext cx="367776" cy="366769"/>
            </a:xfrm>
            <a:custGeom>
              <a:avLst/>
              <a:gdLst/>
              <a:ahLst/>
              <a:cxnLst/>
              <a:rect l="l" t="t" r="r" b="b"/>
              <a:pathLst>
                <a:path w="11689" h="11657" extrusionOk="0">
                  <a:moveTo>
                    <a:pt x="5860" y="662"/>
                  </a:moveTo>
                  <a:cubicBezTo>
                    <a:pt x="6080" y="662"/>
                    <a:pt x="6238" y="851"/>
                    <a:pt x="6238" y="1040"/>
                  </a:cubicBezTo>
                  <a:lnTo>
                    <a:pt x="6238" y="1386"/>
                  </a:lnTo>
                  <a:lnTo>
                    <a:pt x="756" y="1386"/>
                  </a:lnTo>
                  <a:lnTo>
                    <a:pt x="756" y="1040"/>
                  </a:lnTo>
                  <a:cubicBezTo>
                    <a:pt x="725" y="851"/>
                    <a:pt x="882" y="662"/>
                    <a:pt x="1071" y="662"/>
                  </a:cubicBezTo>
                  <a:close/>
                  <a:moveTo>
                    <a:pt x="6175" y="2048"/>
                  </a:moveTo>
                  <a:lnTo>
                    <a:pt x="6175" y="3686"/>
                  </a:lnTo>
                  <a:cubicBezTo>
                    <a:pt x="5639" y="3686"/>
                    <a:pt x="5198" y="4096"/>
                    <a:pt x="5198" y="4663"/>
                  </a:cubicBezTo>
                  <a:cubicBezTo>
                    <a:pt x="4820" y="4694"/>
                    <a:pt x="4505" y="4883"/>
                    <a:pt x="4348" y="5261"/>
                  </a:cubicBezTo>
                  <a:lnTo>
                    <a:pt x="3592" y="4505"/>
                  </a:lnTo>
                  <a:cubicBezTo>
                    <a:pt x="3403" y="4300"/>
                    <a:pt x="3135" y="4198"/>
                    <a:pt x="2867" y="4198"/>
                  </a:cubicBezTo>
                  <a:cubicBezTo>
                    <a:pt x="2599" y="4198"/>
                    <a:pt x="2331" y="4300"/>
                    <a:pt x="2142" y="4505"/>
                  </a:cubicBezTo>
                  <a:cubicBezTo>
                    <a:pt x="1733" y="4883"/>
                    <a:pt x="1733" y="5576"/>
                    <a:pt x="2142" y="5954"/>
                  </a:cubicBezTo>
                  <a:lnTo>
                    <a:pt x="4505" y="8317"/>
                  </a:lnTo>
                  <a:lnTo>
                    <a:pt x="4316" y="8317"/>
                  </a:lnTo>
                  <a:cubicBezTo>
                    <a:pt x="3875" y="8317"/>
                    <a:pt x="3466" y="8601"/>
                    <a:pt x="3308" y="9042"/>
                  </a:cubicBezTo>
                  <a:lnTo>
                    <a:pt x="725" y="9042"/>
                  </a:lnTo>
                  <a:lnTo>
                    <a:pt x="725" y="8979"/>
                  </a:lnTo>
                  <a:lnTo>
                    <a:pt x="725" y="2048"/>
                  </a:lnTo>
                  <a:close/>
                  <a:moveTo>
                    <a:pt x="7640" y="3907"/>
                  </a:moveTo>
                  <a:cubicBezTo>
                    <a:pt x="7727" y="3907"/>
                    <a:pt x="7813" y="3938"/>
                    <a:pt x="7876" y="4001"/>
                  </a:cubicBezTo>
                  <a:lnTo>
                    <a:pt x="8664" y="4789"/>
                  </a:lnTo>
                  <a:cubicBezTo>
                    <a:pt x="9325" y="5450"/>
                    <a:pt x="9861" y="6238"/>
                    <a:pt x="10113" y="7026"/>
                  </a:cubicBezTo>
                  <a:lnTo>
                    <a:pt x="7530" y="9609"/>
                  </a:lnTo>
                  <a:lnTo>
                    <a:pt x="4222" y="9609"/>
                  </a:lnTo>
                  <a:cubicBezTo>
                    <a:pt x="4033" y="9609"/>
                    <a:pt x="3875" y="9451"/>
                    <a:pt x="3875" y="9262"/>
                  </a:cubicBezTo>
                  <a:cubicBezTo>
                    <a:pt x="3875" y="9073"/>
                    <a:pt x="4033" y="8916"/>
                    <a:pt x="4222" y="8916"/>
                  </a:cubicBezTo>
                  <a:lnTo>
                    <a:pt x="5230" y="8916"/>
                  </a:lnTo>
                  <a:cubicBezTo>
                    <a:pt x="5387" y="8916"/>
                    <a:pt x="5513" y="8821"/>
                    <a:pt x="5545" y="8695"/>
                  </a:cubicBezTo>
                  <a:cubicBezTo>
                    <a:pt x="5608" y="8601"/>
                    <a:pt x="5608" y="8443"/>
                    <a:pt x="5482" y="8349"/>
                  </a:cubicBezTo>
                  <a:lnTo>
                    <a:pt x="2520" y="5387"/>
                  </a:lnTo>
                  <a:cubicBezTo>
                    <a:pt x="2394" y="5293"/>
                    <a:pt x="2394" y="5041"/>
                    <a:pt x="2520" y="4915"/>
                  </a:cubicBezTo>
                  <a:cubicBezTo>
                    <a:pt x="2583" y="4868"/>
                    <a:pt x="2670" y="4844"/>
                    <a:pt x="2757" y="4844"/>
                  </a:cubicBezTo>
                  <a:cubicBezTo>
                    <a:pt x="2843" y="4844"/>
                    <a:pt x="2930" y="4868"/>
                    <a:pt x="2993" y="4915"/>
                  </a:cubicBezTo>
                  <a:lnTo>
                    <a:pt x="4442" y="6395"/>
                  </a:lnTo>
                  <a:lnTo>
                    <a:pt x="5450" y="7372"/>
                  </a:lnTo>
                  <a:cubicBezTo>
                    <a:pt x="5498" y="7435"/>
                    <a:pt x="5584" y="7467"/>
                    <a:pt x="5675" y="7467"/>
                  </a:cubicBezTo>
                  <a:cubicBezTo>
                    <a:pt x="5765" y="7467"/>
                    <a:pt x="5860" y="7435"/>
                    <a:pt x="5923" y="7372"/>
                  </a:cubicBezTo>
                  <a:cubicBezTo>
                    <a:pt x="6017" y="7246"/>
                    <a:pt x="6017" y="7026"/>
                    <a:pt x="5923" y="6900"/>
                  </a:cubicBezTo>
                  <a:lnTo>
                    <a:pt x="4915" y="5923"/>
                  </a:lnTo>
                  <a:cubicBezTo>
                    <a:pt x="4820" y="5797"/>
                    <a:pt x="4820" y="5545"/>
                    <a:pt x="4915" y="5450"/>
                  </a:cubicBezTo>
                  <a:cubicBezTo>
                    <a:pt x="4978" y="5387"/>
                    <a:pt x="5072" y="5356"/>
                    <a:pt x="5163" y="5356"/>
                  </a:cubicBezTo>
                  <a:cubicBezTo>
                    <a:pt x="5253" y="5356"/>
                    <a:pt x="5340" y="5387"/>
                    <a:pt x="5387" y="5450"/>
                  </a:cubicBezTo>
                  <a:lnTo>
                    <a:pt x="6396" y="6427"/>
                  </a:lnTo>
                  <a:cubicBezTo>
                    <a:pt x="6443" y="6490"/>
                    <a:pt x="6529" y="6522"/>
                    <a:pt x="6620" y="6522"/>
                  </a:cubicBezTo>
                  <a:cubicBezTo>
                    <a:pt x="6711" y="6522"/>
                    <a:pt x="6805" y="6490"/>
                    <a:pt x="6868" y="6427"/>
                  </a:cubicBezTo>
                  <a:cubicBezTo>
                    <a:pt x="6963" y="6301"/>
                    <a:pt x="6963" y="6080"/>
                    <a:pt x="6868" y="5954"/>
                  </a:cubicBezTo>
                  <a:lnTo>
                    <a:pt x="5860" y="4978"/>
                  </a:lnTo>
                  <a:cubicBezTo>
                    <a:pt x="5765" y="4852"/>
                    <a:pt x="5765" y="4631"/>
                    <a:pt x="5860" y="4505"/>
                  </a:cubicBezTo>
                  <a:cubicBezTo>
                    <a:pt x="5923" y="4442"/>
                    <a:pt x="6017" y="4411"/>
                    <a:pt x="6108" y="4411"/>
                  </a:cubicBezTo>
                  <a:cubicBezTo>
                    <a:pt x="6199" y="4411"/>
                    <a:pt x="6285" y="4442"/>
                    <a:pt x="6333" y="4505"/>
                  </a:cubicBezTo>
                  <a:lnTo>
                    <a:pt x="7341" y="5482"/>
                  </a:lnTo>
                  <a:cubicBezTo>
                    <a:pt x="7388" y="5545"/>
                    <a:pt x="7475" y="5576"/>
                    <a:pt x="7565" y="5576"/>
                  </a:cubicBezTo>
                  <a:cubicBezTo>
                    <a:pt x="7656" y="5576"/>
                    <a:pt x="7750" y="5545"/>
                    <a:pt x="7813" y="5482"/>
                  </a:cubicBezTo>
                  <a:cubicBezTo>
                    <a:pt x="7908" y="5356"/>
                    <a:pt x="7908" y="5135"/>
                    <a:pt x="7813" y="5009"/>
                  </a:cubicBezTo>
                  <a:lnTo>
                    <a:pt x="7341" y="4537"/>
                  </a:lnTo>
                  <a:cubicBezTo>
                    <a:pt x="7278" y="4348"/>
                    <a:pt x="7278" y="4096"/>
                    <a:pt x="7404" y="4001"/>
                  </a:cubicBezTo>
                  <a:cubicBezTo>
                    <a:pt x="7467" y="3938"/>
                    <a:pt x="7553" y="3907"/>
                    <a:pt x="7640" y="3907"/>
                  </a:cubicBezTo>
                  <a:close/>
                  <a:moveTo>
                    <a:pt x="10554" y="7624"/>
                  </a:moveTo>
                  <a:lnTo>
                    <a:pt x="10806" y="7845"/>
                  </a:lnTo>
                  <a:cubicBezTo>
                    <a:pt x="10964" y="8002"/>
                    <a:pt x="10964" y="8191"/>
                    <a:pt x="10806" y="8317"/>
                  </a:cubicBezTo>
                  <a:lnTo>
                    <a:pt x="8853" y="10239"/>
                  </a:lnTo>
                  <a:cubicBezTo>
                    <a:pt x="8806" y="10302"/>
                    <a:pt x="8719" y="10334"/>
                    <a:pt x="8628" y="10334"/>
                  </a:cubicBezTo>
                  <a:cubicBezTo>
                    <a:pt x="8538" y="10334"/>
                    <a:pt x="8443" y="10302"/>
                    <a:pt x="8380" y="10239"/>
                  </a:cubicBezTo>
                  <a:lnTo>
                    <a:pt x="8160" y="10019"/>
                  </a:lnTo>
                  <a:lnTo>
                    <a:pt x="10554" y="7624"/>
                  </a:lnTo>
                  <a:close/>
                  <a:moveTo>
                    <a:pt x="3277" y="9672"/>
                  </a:moveTo>
                  <a:cubicBezTo>
                    <a:pt x="3434" y="10050"/>
                    <a:pt x="3781" y="10334"/>
                    <a:pt x="4222" y="10334"/>
                  </a:cubicBezTo>
                  <a:lnTo>
                    <a:pt x="6143" y="10334"/>
                  </a:lnTo>
                  <a:lnTo>
                    <a:pt x="6143" y="10680"/>
                  </a:lnTo>
                  <a:lnTo>
                    <a:pt x="6175" y="10680"/>
                  </a:lnTo>
                  <a:cubicBezTo>
                    <a:pt x="6175" y="10869"/>
                    <a:pt x="6017" y="11027"/>
                    <a:pt x="5828" y="11027"/>
                  </a:cubicBezTo>
                  <a:lnTo>
                    <a:pt x="1040" y="11027"/>
                  </a:lnTo>
                  <a:cubicBezTo>
                    <a:pt x="819" y="11027"/>
                    <a:pt x="662" y="10869"/>
                    <a:pt x="662" y="10680"/>
                  </a:cubicBezTo>
                  <a:lnTo>
                    <a:pt x="662" y="9672"/>
                  </a:lnTo>
                  <a:close/>
                  <a:moveTo>
                    <a:pt x="1040" y="0"/>
                  </a:moveTo>
                  <a:cubicBezTo>
                    <a:pt x="473" y="0"/>
                    <a:pt x="0" y="473"/>
                    <a:pt x="0" y="1040"/>
                  </a:cubicBezTo>
                  <a:lnTo>
                    <a:pt x="0" y="10649"/>
                  </a:lnTo>
                  <a:cubicBezTo>
                    <a:pt x="0" y="11184"/>
                    <a:pt x="473" y="11657"/>
                    <a:pt x="1040" y="11657"/>
                  </a:cubicBezTo>
                  <a:lnTo>
                    <a:pt x="5828" y="11657"/>
                  </a:lnTo>
                  <a:cubicBezTo>
                    <a:pt x="6396" y="11657"/>
                    <a:pt x="6868" y="11184"/>
                    <a:pt x="6868" y="10649"/>
                  </a:cubicBezTo>
                  <a:lnTo>
                    <a:pt x="6868" y="10334"/>
                  </a:lnTo>
                  <a:lnTo>
                    <a:pt x="7467" y="10334"/>
                  </a:lnTo>
                  <a:lnTo>
                    <a:pt x="7876" y="10775"/>
                  </a:lnTo>
                  <a:cubicBezTo>
                    <a:pt x="8081" y="10964"/>
                    <a:pt x="8349" y="11058"/>
                    <a:pt x="8613" y="11058"/>
                  </a:cubicBezTo>
                  <a:cubicBezTo>
                    <a:pt x="8877" y="11058"/>
                    <a:pt x="9136" y="10964"/>
                    <a:pt x="9325" y="10775"/>
                  </a:cubicBezTo>
                  <a:lnTo>
                    <a:pt x="11279" y="8821"/>
                  </a:lnTo>
                  <a:cubicBezTo>
                    <a:pt x="11688" y="8443"/>
                    <a:pt x="11688" y="7782"/>
                    <a:pt x="11310" y="7372"/>
                  </a:cubicBezTo>
                  <a:lnTo>
                    <a:pt x="10869" y="6931"/>
                  </a:lnTo>
                  <a:cubicBezTo>
                    <a:pt x="10554" y="6080"/>
                    <a:pt x="10082" y="5261"/>
                    <a:pt x="9420" y="4505"/>
                  </a:cubicBezTo>
                  <a:lnTo>
                    <a:pt x="8380" y="3466"/>
                  </a:lnTo>
                  <a:cubicBezTo>
                    <a:pt x="8191" y="3277"/>
                    <a:pt x="7931" y="3182"/>
                    <a:pt x="7668" y="3182"/>
                  </a:cubicBezTo>
                  <a:cubicBezTo>
                    <a:pt x="7404" y="3182"/>
                    <a:pt x="7136" y="3277"/>
                    <a:pt x="6931" y="3466"/>
                  </a:cubicBezTo>
                  <a:lnTo>
                    <a:pt x="6868" y="3560"/>
                  </a:lnTo>
                  <a:lnTo>
                    <a:pt x="6868" y="1040"/>
                  </a:lnTo>
                  <a:cubicBezTo>
                    <a:pt x="6868" y="473"/>
                    <a:pt x="6396" y="0"/>
                    <a:pt x="5828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72034420-F8BC-B9D2-E7C1-A3F4111A589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78613" y="3235936"/>
              <a:ext cx="288000" cy="288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13CE7E7D-8BA9-3B00-9273-E54146C111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56663" y="3235936"/>
              <a:ext cx="288000" cy="28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D9E4B41-8FB9-3E53-7D0A-EA1C68C3C3D1}"/>
              </a:ext>
            </a:extLst>
          </p:cNvPr>
          <p:cNvSpPr txBox="1">
            <a:spLocks/>
          </p:cNvSpPr>
          <p:nvPr/>
        </p:nvSpPr>
        <p:spPr>
          <a:xfrm>
            <a:off x="360000" y="468000"/>
            <a:ext cx="7827902" cy="97783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AU" sz="2800" b="1" dirty="0">
                <a:solidFill>
                  <a:schemeClr val="accent3"/>
                </a:solidFill>
              </a:rPr>
              <a:t>What to do following an injury or illness – </a:t>
            </a:r>
            <a:br>
              <a:rPr lang="en-AU" sz="2800" b="1" dirty="0">
                <a:solidFill>
                  <a:schemeClr val="accent3"/>
                </a:solidFill>
              </a:rPr>
            </a:br>
            <a:r>
              <a:rPr lang="en-AU" sz="2800" dirty="0">
                <a:solidFill>
                  <a:schemeClr val="accent3"/>
                </a:solidFill>
              </a:rPr>
              <a:t>the rehabilitation and return to work process</a:t>
            </a:r>
            <a:endParaRPr lang="en-US" sz="28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246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02884-EBA9-DB1D-617E-CFBE3D11E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2F86DBA-6CB4-9773-B133-957262A0BE39}"/>
              </a:ext>
            </a:extLst>
          </p:cNvPr>
          <p:cNvSpPr txBox="1"/>
          <p:nvPr/>
        </p:nvSpPr>
        <p:spPr>
          <a:xfrm>
            <a:off x="719137" y="3814382"/>
            <a:ext cx="8498763" cy="2651149"/>
          </a:xfrm>
          <a:prstGeom prst="rect">
            <a:avLst/>
          </a:prstGeom>
          <a:noFill/>
        </p:spPr>
        <p:txBody>
          <a:bodyPr wrap="square" numCol="1" rtlCol="0">
            <a:noAutofit/>
          </a:bodyPr>
          <a:lstStyle/>
          <a:p>
            <a:pPr marL="216000" indent="-2160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AU" sz="1700" b="1" dirty="0">
                <a:latin typeface="Arial" panose="020B0604020202020204" pitchFamily="34" charset="0"/>
                <a:cs typeface="Arial" panose="020B0604020202020204" pitchFamily="34" charset="0"/>
              </a:rPr>
              <a:t>Early return to school </a:t>
            </a:r>
            <a:r>
              <a:rPr lang="en-AU" sz="1700" dirty="0">
                <a:latin typeface="Arial" panose="020B0604020202020204" pitchFamily="34" charset="0"/>
                <a:cs typeface="Arial" panose="020B0604020202020204" pitchFamily="34" charset="0"/>
              </a:rPr>
              <a:t>is crucial for recovery and positive health outcomes.</a:t>
            </a:r>
          </a:p>
          <a:p>
            <a:pPr marL="216000" indent="-2160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AU" sz="1700" dirty="0">
                <a:latin typeface="Arial" panose="020B0604020202020204" pitchFamily="34" charset="0"/>
                <a:cs typeface="Arial" panose="020B0604020202020204" pitchFamily="34" charset="0"/>
              </a:rPr>
              <a:t>Consultation with medical professionals informs a </a:t>
            </a:r>
            <a:r>
              <a:rPr lang="en-AU" sz="1700" b="1" dirty="0">
                <a:latin typeface="Arial" panose="020B0604020202020204" pitchFamily="34" charset="0"/>
                <a:cs typeface="Arial" panose="020B0604020202020204" pitchFamily="34" charset="0"/>
              </a:rPr>
              <a:t>Graduated Return to Work Plan</a:t>
            </a:r>
            <a:r>
              <a:rPr lang="en-AU" sz="1700" dirty="0">
                <a:latin typeface="Arial" panose="020B0604020202020204" pitchFamily="34" charset="0"/>
                <a:cs typeface="Arial" panose="020B0604020202020204" pitchFamily="34" charset="0"/>
              </a:rPr>
              <a:t> if necessary.</a:t>
            </a:r>
            <a:r>
              <a:rPr lang="en-AU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16000" indent="-2160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AU" sz="1700" dirty="0">
                <a:latin typeface="Arial" panose="020B0604020202020204" pitchFamily="34" charset="0"/>
                <a:cs typeface="Arial" panose="020B0604020202020204" pitchFamily="34" charset="0"/>
              </a:rPr>
              <a:t>Your school will support you to modify work processes and the environment </a:t>
            </a:r>
            <a:br>
              <a:rPr lang="en-AU" sz="1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sz="1700" dirty="0">
                <a:latin typeface="Arial" panose="020B0604020202020204" pitchFamily="34" charset="0"/>
                <a:cs typeface="Arial" panose="020B0604020202020204" pitchFamily="34" charset="0"/>
              </a:rPr>
              <a:t>if medically necessary, and find </a:t>
            </a:r>
            <a:r>
              <a:rPr lang="en-AU" sz="1700" b="1" dirty="0">
                <a:latin typeface="Arial" panose="020B0604020202020204" pitchFamily="34" charset="0"/>
                <a:cs typeface="Arial" panose="020B0604020202020204" pitchFamily="34" charset="0"/>
              </a:rPr>
              <a:t>suitable and meaningful duties</a:t>
            </a:r>
            <a:r>
              <a:rPr lang="en-AU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AU" sz="1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sz="1700" dirty="0">
                <a:latin typeface="Arial" panose="020B0604020202020204" pitchFamily="34" charset="0"/>
                <a:cs typeface="Arial" panose="020B0604020202020204" pitchFamily="34" charset="0"/>
              </a:rPr>
              <a:t>to support your early return and recovery.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0D7454E5-18EA-9F50-1EC1-0A98C9386ABC}"/>
              </a:ext>
            </a:extLst>
          </p:cNvPr>
          <p:cNvGrpSpPr/>
          <p:nvPr/>
        </p:nvGrpSpPr>
        <p:grpSpPr>
          <a:xfrm>
            <a:off x="719138" y="1741384"/>
            <a:ext cx="11038589" cy="1782552"/>
            <a:chOff x="719138" y="1741384"/>
            <a:chExt cx="11038589" cy="1782552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0DB21AD5-B19F-0308-4312-2ED082D25941}"/>
                </a:ext>
              </a:extLst>
            </p:cNvPr>
            <p:cNvGrpSpPr/>
            <p:nvPr/>
          </p:nvGrpSpPr>
          <p:grpSpPr>
            <a:xfrm>
              <a:off x="719138" y="1741384"/>
              <a:ext cx="2006957" cy="1639637"/>
              <a:chOff x="719138" y="4038904"/>
              <a:chExt cx="2006957" cy="1639637"/>
            </a:xfrm>
          </p:grpSpPr>
          <p:sp>
            <p:nvSpPr>
              <p:cNvPr id="86" name="Freeform 85">
                <a:extLst>
                  <a:ext uri="{FF2B5EF4-FFF2-40B4-BE49-F238E27FC236}">
                    <a16:creationId xmlns:a16="http://schemas.microsoft.com/office/drawing/2014/main" id="{A1A36EBF-92E8-E98C-C091-E2F6ED7A0C58}"/>
                  </a:ext>
                </a:extLst>
              </p:cNvPr>
              <p:cNvSpPr/>
              <p:nvPr/>
            </p:nvSpPr>
            <p:spPr>
              <a:xfrm>
                <a:off x="719138" y="4038904"/>
                <a:ext cx="2006957" cy="1639637"/>
              </a:xfrm>
              <a:custGeom>
                <a:avLst/>
                <a:gdLst>
                  <a:gd name="connsiteX0" fmla="*/ 2006952 w 2006957"/>
                  <a:gd name="connsiteY0" fmla="*/ 1639637 h 1639637"/>
                  <a:gd name="connsiteX1" fmla="*/ 1848142 w 2006957"/>
                  <a:gd name="connsiteY1" fmla="*/ 1639637 h 1639637"/>
                  <a:gd name="connsiteX2" fmla="*/ 1848142 w 2006957"/>
                  <a:gd name="connsiteY2" fmla="*/ 994102 h 1639637"/>
                  <a:gd name="connsiteX3" fmla="*/ 1598758 w 2006957"/>
                  <a:gd name="connsiteY3" fmla="*/ 402970 h 1639637"/>
                  <a:gd name="connsiteX4" fmla="*/ 1003479 w 2006957"/>
                  <a:gd name="connsiteY4" fmla="*/ 158316 h 1639637"/>
                  <a:gd name="connsiteX5" fmla="*/ 408190 w 2006957"/>
                  <a:gd name="connsiteY5" fmla="*/ 402970 h 1639637"/>
                  <a:gd name="connsiteX6" fmla="*/ 158811 w 2006957"/>
                  <a:gd name="connsiteY6" fmla="*/ 994102 h 1639637"/>
                  <a:gd name="connsiteX7" fmla="*/ 158811 w 2006957"/>
                  <a:gd name="connsiteY7" fmla="*/ 1639637 h 1639637"/>
                  <a:gd name="connsiteX8" fmla="*/ 0 w 2006957"/>
                  <a:gd name="connsiteY8" fmla="*/ 1639637 h 1639637"/>
                  <a:gd name="connsiteX9" fmla="*/ 0 w 2006957"/>
                  <a:gd name="connsiteY9" fmla="*/ 993213 h 1639637"/>
                  <a:gd name="connsiteX10" fmla="*/ 296264 w 2006957"/>
                  <a:gd name="connsiteY10" fmla="*/ 290658 h 1639637"/>
                  <a:gd name="connsiteX11" fmla="*/ 1003479 w 2006957"/>
                  <a:gd name="connsiteY11" fmla="*/ 0 h 1639637"/>
                  <a:gd name="connsiteX12" fmla="*/ 1710694 w 2006957"/>
                  <a:gd name="connsiteY12" fmla="*/ 290658 h 1639637"/>
                  <a:gd name="connsiteX13" fmla="*/ 2006958 w 2006957"/>
                  <a:gd name="connsiteY13" fmla="*/ 993213 h 1639637"/>
                  <a:gd name="connsiteX14" fmla="*/ 2006958 w 2006957"/>
                  <a:gd name="connsiteY14" fmla="*/ 1639637 h 1639637"/>
                  <a:gd name="connsiteX15" fmla="*/ 2006958 w 2006957"/>
                  <a:gd name="connsiteY15" fmla="*/ 1639637 h 1639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006957" h="1639637">
                    <a:moveTo>
                      <a:pt x="2006952" y="1639637"/>
                    </a:moveTo>
                    <a:lnTo>
                      <a:pt x="1848142" y="1639637"/>
                    </a:lnTo>
                    <a:lnTo>
                      <a:pt x="1848142" y="994102"/>
                    </a:lnTo>
                    <a:cubicBezTo>
                      <a:pt x="1846487" y="770539"/>
                      <a:pt x="1757932" y="560602"/>
                      <a:pt x="1598758" y="402970"/>
                    </a:cubicBezTo>
                    <a:cubicBezTo>
                      <a:pt x="1439455" y="245201"/>
                      <a:pt x="1228047" y="158316"/>
                      <a:pt x="1003479" y="158316"/>
                    </a:cubicBezTo>
                    <a:cubicBezTo>
                      <a:pt x="778910" y="158316"/>
                      <a:pt x="567497" y="245201"/>
                      <a:pt x="408190" y="402970"/>
                    </a:cubicBezTo>
                    <a:cubicBezTo>
                      <a:pt x="249020" y="560602"/>
                      <a:pt x="160465" y="770534"/>
                      <a:pt x="158811" y="994102"/>
                    </a:cubicBezTo>
                    <a:lnTo>
                      <a:pt x="158811" y="1639637"/>
                    </a:lnTo>
                    <a:lnTo>
                      <a:pt x="0" y="1639637"/>
                    </a:lnTo>
                    <a:lnTo>
                      <a:pt x="0" y="993213"/>
                    </a:lnTo>
                    <a:cubicBezTo>
                      <a:pt x="1890" y="727497"/>
                      <a:pt x="107105" y="477992"/>
                      <a:pt x="296264" y="290658"/>
                    </a:cubicBezTo>
                    <a:cubicBezTo>
                      <a:pt x="485525" y="103222"/>
                      <a:pt x="736682" y="0"/>
                      <a:pt x="1003479" y="0"/>
                    </a:cubicBezTo>
                    <a:cubicBezTo>
                      <a:pt x="1270276" y="0"/>
                      <a:pt x="1521432" y="103222"/>
                      <a:pt x="1710694" y="290658"/>
                    </a:cubicBezTo>
                    <a:cubicBezTo>
                      <a:pt x="1899853" y="477992"/>
                      <a:pt x="2005067" y="727497"/>
                      <a:pt x="2006958" y="993213"/>
                    </a:cubicBezTo>
                    <a:lnTo>
                      <a:pt x="2006958" y="1639637"/>
                    </a:lnTo>
                    <a:lnTo>
                      <a:pt x="2006958" y="1639637"/>
                    </a:lnTo>
                    <a:close/>
                  </a:path>
                </a:pathLst>
              </a:custGeom>
              <a:solidFill>
                <a:srgbClr val="007687">
                  <a:alpha val="9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87" name="Freeform 86">
                <a:extLst>
                  <a:ext uri="{FF2B5EF4-FFF2-40B4-BE49-F238E27FC236}">
                    <a16:creationId xmlns:a16="http://schemas.microsoft.com/office/drawing/2014/main" id="{C66774A6-F3A6-7285-F977-D2683D09A58D}"/>
                  </a:ext>
                </a:extLst>
              </p:cNvPr>
              <p:cNvSpPr/>
              <p:nvPr/>
            </p:nvSpPr>
            <p:spPr>
              <a:xfrm>
                <a:off x="877948" y="4197219"/>
                <a:ext cx="1689330" cy="1481321"/>
              </a:xfrm>
              <a:custGeom>
                <a:avLst/>
                <a:gdLst>
                  <a:gd name="connsiteX0" fmla="*/ 1689331 w 1689330"/>
                  <a:gd name="connsiteY0" fmla="*/ 1481321 h 1481321"/>
                  <a:gd name="connsiteX1" fmla="*/ 1689331 w 1689330"/>
                  <a:gd name="connsiteY1" fmla="*/ 835786 h 1481321"/>
                  <a:gd name="connsiteX2" fmla="*/ 1439947 w 1689330"/>
                  <a:gd name="connsiteY2" fmla="*/ 244654 h 1481321"/>
                  <a:gd name="connsiteX3" fmla="*/ 844668 w 1689330"/>
                  <a:gd name="connsiteY3" fmla="*/ 0 h 1481321"/>
                  <a:gd name="connsiteX4" fmla="*/ 249379 w 1689330"/>
                  <a:gd name="connsiteY4" fmla="*/ 244654 h 1481321"/>
                  <a:gd name="connsiteX5" fmla="*/ 0 w 1689330"/>
                  <a:gd name="connsiteY5" fmla="*/ 835786 h 1481321"/>
                  <a:gd name="connsiteX6" fmla="*/ 0 w 1689330"/>
                  <a:gd name="connsiteY6" fmla="*/ 1481321 h 1481321"/>
                  <a:gd name="connsiteX7" fmla="*/ 1689331 w 1689330"/>
                  <a:gd name="connsiteY7" fmla="*/ 1481321 h 1481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89330" h="1481321">
                    <a:moveTo>
                      <a:pt x="1689331" y="1481321"/>
                    </a:moveTo>
                    <a:lnTo>
                      <a:pt x="1689331" y="835786"/>
                    </a:lnTo>
                    <a:cubicBezTo>
                      <a:pt x="1687676" y="612223"/>
                      <a:pt x="1599121" y="402286"/>
                      <a:pt x="1439947" y="244654"/>
                    </a:cubicBezTo>
                    <a:cubicBezTo>
                      <a:pt x="1280644" y="86885"/>
                      <a:pt x="1069237" y="0"/>
                      <a:pt x="844668" y="0"/>
                    </a:cubicBezTo>
                    <a:cubicBezTo>
                      <a:pt x="620100" y="0"/>
                      <a:pt x="408687" y="86885"/>
                      <a:pt x="249379" y="244654"/>
                    </a:cubicBezTo>
                    <a:cubicBezTo>
                      <a:pt x="90210" y="402286"/>
                      <a:pt x="1655" y="612218"/>
                      <a:pt x="0" y="835786"/>
                    </a:cubicBezTo>
                    <a:lnTo>
                      <a:pt x="0" y="1481321"/>
                    </a:lnTo>
                    <a:lnTo>
                      <a:pt x="1689331" y="148132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4BA8FAD2-FCC8-57D5-1FEC-C09407E4E20A}"/>
                </a:ext>
              </a:extLst>
            </p:cNvPr>
            <p:cNvSpPr/>
            <p:nvPr/>
          </p:nvSpPr>
          <p:spPr>
            <a:xfrm>
              <a:off x="719138" y="1741384"/>
              <a:ext cx="5122" cy="5106"/>
            </a:xfrm>
            <a:custGeom>
              <a:avLst/>
              <a:gdLst/>
              <a:ahLst/>
              <a:cxnLst/>
              <a:rect l="l" t="t" r="r" b="b"/>
              <a:pathLst>
                <a:path w="5122" h="5106"/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449A170-AFBA-B607-D40C-016A74AA6EE7}"/>
                </a:ext>
              </a:extLst>
            </p:cNvPr>
            <p:cNvGrpSpPr/>
            <p:nvPr/>
          </p:nvGrpSpPr>
          <p:grpSpPr>
            <a:xfrm>
              <a:off x="2905478" y="1741384"/>
              <a:ext cx="2006957" cy="1639637"/>
              <a:chOff x="719138" y="4038904"/>
              <a:chExt cx="2006957" cy="1639637"/>
            </a:xfrm>
          </p:grpSpPr>
          <p:sp>
            <p:nvSpPr>
              <p:cNvPr id="82" name="Freeform 81">
                <a:extLst>
                  <a:ext uri="{FF2B5EF4-FFF2-40B4-BE49-F238E27FC236}">
                    <a16:creationId xmlns:a16="http://schemas.microsoft.com/office/drawing/2014/main" id="{870B0795-21D6-4D73-EC9A-6AE6AEA05C40}"/>
                  </a:ext>
                </a:extLst>
              </p:cNvPr>
              <p:cNvSpPr/>
              <p:nvPr/>
            </p:nvSpPr>
            <p:spPr>
              <a:xfrm>
                <a:off x="719138" y="4038904"/>
                <a:ext cx="2006957" cy="1639637"/>
              </a:xfrm>
              <a:custGeom>
                <a:avLst/>
                <a:gdLst>
                  <a:gd name="connsiteX0" fmla="*/ 2006952 w 2006957"/>
                  <a:gd name="connsiteY0" fmla="*/ 1639637 h 1639637"/>
                  <a:gd name="connsiteX1" fmla="*/ 1848142 w 2006957"/>
                  <a:gd name="connsiteY1" fmla="*/ 1639637 h 1639637"/>
                  <a:gd name="connsiteX2" fmla="*/ 1848142 w 2006957"/>
                  <a:gd name="connsiteY2" fmla="*/ 994102 h 1639637"/>
                  <a:gd name="connsiteX3" fmla="*/ 1598758 w 2006957"/>
                  <a:gd name="connsiteY3" fmla="*/ 402970 h 1639637"/>
                  <a:gd name="connsiteX4" fmla="*/ 1003479 w 2006957"/>
                  <a:gd name="connsiteY4" fmla="*/ 158316 h 1639637"/>
                  <a:gd name="connsiteX5" fmla="*/ 408190 w 2006957"/>
                  <a:gd name="connsiteY5" fmla="*/ 402970 h 1639637"/>
                  <a:gd name="connsiteX6" fmla="*/ 158811 w 2006957"/>
                  <a:gd name="connsiteY6" fmla="*/ 994102 h 1639637"/>
                  <a:gd name="connsiteX7" fmla="*/ 158811 w 2006957"/>
                  <a:gd name="connsiteY7" fmla="*/ 1639637 h 1639637"/>
                  <a:gd name="connsiteX8" fmla="*/ 0 w 2006957"/>
                  <a:gd name="connsiteY8" fmla="*/ 1639637 h 1639637"/>
                  <a:gd name="connsiteX9" fmla="*/ 0 w 2006957"/>
                  <a:gd name="connsiteY9" fmla="*/ 993213 h 1639637"/>
                  <a:gd name="connsiteX10" fmla="*/ 296264 w 2006957"/>
                  <a:gd name="connsiteY10" fmla="*/ 290658 h 1639637"/>
                  <a:gd name="connsiteX11" fmla="*/ 1003479 w 2006957"/>
                  <a:gd name="connsiteY11" fmla="*/ 0 h 1639637"/>
                  <a:gd name="connsiteX12" fmla="*/ 1710694 w 2006957"/>
                  <a:gd name="connsiteY12" fmla="*/ 290658 h 1639637"/>
                  <a:gd name="connsiteX13" fmla="*/ 2006958 w 2006957"/>
                  <a:gd name="connsiteY13" fmla="*/ 993213 h 1639637"/>
                  <a:gd name="connsiteX14" fmla="*/ 2006958 w 2006957"/>
                  <a:gd name="connsiteY14" fmla="*/ 1639637 h 1639637"/>
                  <a:gd name="connsiteX15" fmla="*/ 2006958 w 2006957"/>
                  <a:gd name="connsiteY15" fmla="*/ 1639637 h 1639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006957" h="1639637">
                    <a:moveTo>
                      <a:pt x="2006952" y="1639637"/>
                    </a:moveTo>
                    <a:lnTo>
                      <a:pt x="1848142" y="1639637"/>
                    </a:lnTo>
                    <a:lnTo>
                      <a:pt x="1848142" y="994102"/>
                    </a:lnTo>
                    <a:cubicBezTo>
                      <a:pt x="1846487" y="770539"/>
                      <a:pt x="1757932" y="560602"/>
                      <a:pt x="1598758" y="402970"/>
                    </a:cubicBezTo>
                    <a:cubicBezTo>
                      <a:pt x="1439455" y="245201"/>
                      <a:pt x="1228047" y="158316"/>
                      <a:pt x="1003479" y="158316"/>
                    </a:cubicBezTo>
                    <a:cubicBezTo>
                      <a:pt x="778910" y="158316"/>
                      <a:pt x="567497" y="245201"/>
                      <a:pt x="408190" y="402970"/>
                    </a:cubicBezTo>
                    <a:cubicBezTo>
                      <a:pt x="249020" y="560602"/>
                      <a:pt x="160465" y="770534"/>
                      <a:pt x="158811" y="994102"/>
                    </a:cubicBezTo>
                    <a:lnTo>
                      <a:pt x="158811" y="1639637"/>
                    </a:lnTo>
                    <a:lnTo>
                      <a:pt x="0" y="1639637"/>
                    </a:lnTo>
                    <a:lnTo>
                      <a:pt x="0" y="993213"/>
                    </a:lnTo>
                    <a:cubicBezTo>
                      <a:pt x="1890" y="727497"/>
                      <a:pt x="107105" y="477992"/>
                      <a:pt x="296264" y="290658"/>
                    </a:cubicBezTo>
                    <a:cubicBezTo>
                      <a:pt x="485525" y="103222"/>
                      <a:pt x="736682" y="0"/>
                      <a:pt x="1003479" y="0"/>
                    </a:cubicBezTo>
                    <a:cubicBezTo>
                      <a:pt x="1270276" y="0"/>
                      <a:pt x="1521432" y="103222"/>
                      <a:pt x="1710694" y="290658"/>
                    </a:cubicBezTo>
                    <a:cubicBezTo>
                      <a:pt x="1899853" y="477992"/>
                      <a:pt x="2005067" y="727497"/>
                      <a:pt x="2006958" y="993213"/>
                    </a:cubicBezTo>
                    <a:lnTo>
                      <a:pt x="2006958" y="1639637"/>
                    </a:lnTo>
                    <a:lnTo>
                      <a:pt x="2006958" y="1639637"/>
                    </a:lnTo>
                    <a:close/>
                  </a:path>
                </a:pathLst>
              </a:custGeom>
              <a:solidFill>
                <a:schemeClr val="tx1">
                  <a:alpha val="90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85" name="Freeform 84">
                <a:extLst>
                  <a:ext uri="{FF2B5EF4-FFF2-40B4-BE49-F238E27FC236}">
                    <a16:creationId xmlns:a16="http://schemas.microsoft.com/office/drawing/2014/main" id="{76548832-5C46-1552-DCAB-4559D8277FB0}"/>
                  </a:ext>
                </a:extLst>
              </p:cNvPr>
              <p:cNvSpPr/>
              <p:nvPr/>
            </p:nvSpPr>
            <p:spPr>
              <a:xfrm>
                <a:off x="877948" y="4197219"/>
                <a:ext cx="1689330" cy="1481321"/>
              </a:xfrm>
              <a:custGeom>
                <a:avLst/>
                <a:gdLst>
                  <a:gd name="connsiteX0" fmla="*/ 1689331 w 1689330"/>
                  <a:gd name="connsiteY0" fmla="*/ 1481321 h 1481321"/>
                  <a:gd name="connsiteX1" fmla="*/ 1689331 w 1689330"/>
                  <a:gd name="connsiteY1" fmla="*/ 835786 h 1481321"/>
                  <a:gd name="connsiteX2" fmla="*/ 1439947 w 1689330"/>
                  <a:gd name="connsiteY2" fmla="*/ 244654 h 1481321"/>
                  <a:gd name="connsiteX3" fmla="*/ 844668 w 1689330"/>
                  <a:gd name="connsiteY3" fmla="*/ 0 h 1481321"/>
                  <a:gd name="connsiteX4" fmla="*/ 249379 w 1689330"/>
                  <a:gd name="connsiteY4" fmla="*/ 244654 h 1481321"/>
                  <a:gd name="connsiteX5" fmla="*/ 0 w 1689330"/>
                  <a:gd name="connsiteY5" fmla="*/ 835786 h 1481321"/>
                  <a:gd name="connsiteX6" fmla="*/ 0 w 1689330"/>
                  <a:gd name="connsiteY6" fmla="*/ 1481321 h 1481321"/>
                  <a:gd name="connsiteX7" fmla="*/ 1689331 w 1689330"/>
                  <a:gd name="connsiteY7" fmla="*/ 1481321 h 1481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89330" h="1481321">
                    <a:moveTo>
                      <a:pt x="1689331" y="1481321"/>
                    </a:moveTo>
                    <a:lnTo>
                      <a:pt x="1689331" y="835786"/>
                    </a:lnTo>
                    <a:cubicBezTo>
                      <a:pt x="1687676" y="612223"/>
                      <a:pt x="1599121" y="402286"/>
                      <a:pt x="1439947" y="244654"/>
                    </a:cubicBezTo>
                    <a:cubicBezTo>
                      <a:pt x="1280644" y="86885"/>
                      <a:pt x="1069237" y="0"/>
                      <a:pt x="844668" y="0"/>
                    </a:cubicBezTo>
                    <a:cubicBezTo>
                      <a:pt x="620100" y="0"/>
                      <a:pt x="408687" y="86885"/>
                      <a:pt x="249379" y="244654"/>
                    </a:cubicBezTo>
                    <a:cubicBezTo>
                      <a:pt x="90210" y="402286"/>
                      <a:pt x="1655" y="612218"/>
                      <a:pt x="0" y="835786"/>
                    </a:cubicBezTo>
                    <a:lnTo>
                      <a:pt x="0" y="1481321"/>
                    </a:lnTo>
                    <a:lnTo>
                      <a:pt x="1689331" y="148132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0B3386A-F9A5-D2ED-0903-C4276F593925}"/>
                </a:ext>
              </a:extLst>
            </p:cNvPr>
            <p:cNvGrpSpPr/>
            <p:nvPr/>
          </p:nvGrpSpPr>
          <p:grpSpPr>
            <a:xfrm>
              <a:off x="5091818" y="1741384"/>
              <a:ext cx="2006957" cy="1639637"/>
              <a:chOff x="719138" y="4038904"/>
              <a:chExt cx="2006957" cy="1639637"/>
            </a:xfrm>
          </p:grpSpPr>
          <p:sp>
            <p:nvSpPr>
              <p:cNvPr id="80" name="Freeform 79">
                <a:extLst>
                  <a:ext uri="{FF2B5EF4-FFF2-40B4-BE49-F238E27FC236}">
                    <a16:creationId xmlns:a16="http://schemas.microsoft.com/office/drawing/2014/main" id="{B66F0824-CDED-B2A5-2236-796F66C2312B}"/>
                  </a:ext>
                </a:extLst>
              </p:cNvPr>
              <p:cNvSpPr/>
              <p:nvPr/>
            </p:nvSpPr>
            <p:spPr>
              <a:xfrm>
                <a:off x="719138" y="4038904"/>
                <a:ext cx="2006957" cy="1639637"/>
              </a:xfrm>
              <a:custGeom>
                <a:avLst/>
                <a:gdLst>
                  <a:gd name="connsiteX0" fmla="*/ 2006952 w 2006957"/>
                  <a:gd name="connsiteY0" fmla="*/ 1639637 h 1639637"/>
                  <a:gd name="connsiteX1" fmla="*/ 1848142 w 2006957"/>
                  <a:gd name="connsiteY1" fmla="*/ 1639637 h 1639637"/>
                  <a:gd name="connsiteX2" fmla="*/ 1848142 w 2006957"/>
                  <a:gd name="connsiteY2" fmla="*/ 994102 h 1639637"/>
                  <a:gd name="connsiteX3" fmla="*/ 1598758 w 2006957"/>
                  <a:gd name="connsiteY3" fmla="*/ 402970 h 1639637"/>
                  <a:gd name="connsiteX4" fmla="*/ 1003479 w 2006957"/>
                  <a:gd name="connsiteY4" fmla="*/ 158316 h 1639637"/>
                  <a:gd name="connsiteX5" fmla="*/ 408190 w 2006957"/>
                  <a:gd name="connsiteY5" fmla="*/ 402970 h 1639637"/>
                  <a:gd name="connsiteX6" fmla="*/ 158811 w 2006957"/>
                  <a:gd name="connsiteY6" fmla="*/ 994102 h 1639637"/>
                  <a:gd name="connsiteX7" fmla="*/ 158811 w 2006957"/>
                  <a:gd name="connsiteY7" fmla="*/ 1639637 h 1639637"/>
                  <a:gd name="connsiteX8" fmla="*/ 0 w 2006957"/>
                  <a:gd name="connsiteY8" fmla="*/ 1639637 h 1639637"/>
                  <a:gd name="connsiteX9" fmla="*/ 0 w 2006957"/>
                  <a:gd name="connsiteY9" fmla="*/ 993213 h 1639637"/>
                  <a:gd name="connsiteX10" fmla="*/ 296264 w 2006957"/>
                  <a:gd name="connsiteY10" fmla="*/ 290658 h 1639637"/>
                  <a:gd name="connsiteX11" fmla="*/ 1003479 w 2006957"/>
                  <a:gd name="connsiteY11" fmla="*/ 0 h 1639637"/>
                  <a:gd name="connsiteX12" fmla="*/ 1710694 w 2006957"/>
                  <a:gd name="connsiteY12" fmla="*/ 290658 h 1639637"/>
                  <a:gd name="connsiteX13" fmla="*/ 2006958 w 2006957"/>
                  <a:gd name="connsiteY13" fmla="*/ 993213 h 1639637"/>
                  <a:gd name="connsiteX14" fmla="*/ 2006958 w 2006957"/>
                  <a:gd name="connsiteY14" fmla="*/ 1639637 h 1639637"/>
                  <a:gd name="connsiteX15" fmla="*/ 2006958 w 2006957"/>
                  <a:gd name="connsiteY15" fmla="*/ 1639637 h 1639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006957" h="1639637">
                    <a:moveTo>
                      <a:pt x="2006952" y="1639637"/>
                    </a:moveTo>
                    <a:lnTo>
                      <a:pt x="1848142" y="1639637"/>
                    </a:lnTo>
                    <a:lnTo>
                      <a:pt x="1848142" y="994102"/>
                    </a:lnTo>
                    <a:cubicBezTo>
                      <a:pt x="1846487" y="770539"/>
                      <a:pt x="1757932" y="560602"/>
                      <a:pt x="1598758" y="402970"/>
                    </a:cubicBezTo>
                    <a:cubicBezTo>
                      <a:pt x="1439455" y="245201"/>
                      <a:pt x="1228047" y="158316"/>
                      <a:pt x="1003479" y="158316"/>
                    </a:cubicBezTo>
                    <a:cubicBezTo>
                      <a:pt x="778910" y="158316"/>
                      <a:pt x="567497" y="245201"/>
                      <a:pt x="408190" y="402970"/>
                    </a:cubicBezTo>
                    <a:cubicBezTo>
                      <a:pt x="249020" y="560602"/>
                      <a:pt x="160465" y="770534"/>
                      <a:pt x="158811" y="994102"/>
                    </a:cubicBezTo>
                    <a:lnTo>
                      <a:pt x="158811" y="1639637"/>
                    </a:lnTo>
                    <a:lnTo>
                      <a:pt x="0" y="1639637"/>
                    </a:lnTo>
                    <a:lnTo>
                      <a:pt x="0" y="993213"/>
                    </a:lnTo>
                    <a:cubicBezTo>
                      <a:pt x="1890" y="727497"/>
                      <a:pt x="107105" y="477992"/>
                      <a:pt x="296264" y="290658"/>
                    </a:cubicBezTo>
                    <a:cubicBezTo>
                      <a:pt x="485525" y="103222"/>
                      <a:pt x="736682" y="0"/>
                      <a:pt x="1003479" y="0"/>
                    </a:cubicBezTo>
                    <a:cubicBezTo>
                      <a:pt x="1270276" y="0"/>
                      <a:pt x="1521432" y="103222"/>
                      <a:pt x="1710694" y="290658"/>
                    </a:cubicBezTo>
                    <a:cubicBezTo>
                      <a:pt x="1899853" y="477992"/>
                      <a:pt x="2005067" y="727497"/>
                      <a:pt x="2006958" y="993213"/>
                    </a:cubicBezTo>
                    <a:lnTo>
                      <a:pt x="2006958" y="1639637"/>
                    </a:lnTo>
                    <a:lnTo>
                      <a:pt x="2006958" y="1639637"/>
                    </a:lnTo>
                    <a:close/>
                  </a:path>
                </a:pathLst>
              </a:custGeom>
              <a:solidFill>
                <a:schemeClr val="accent3">
                  <a:alpha val="90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81" name="Freeform 80">
                <a:extLst>
                  <a:ext uri="{FF2B5EF4-FFF2-40B4-BE49-F238E27FC236}">
                    <a16:creationId xmlns:a16="http://schemas.microsoft.com/office/drawing/2014/main" id="{63FE3CCC-1CD3-2126-66AC-AC5238F603DF}"/>
                  </a:ext>
                </a:extLst>
              </p:cNvPr>
              <p:cNvSpPr/>
              <p:nvPr/>
            </p:nvSpPr>
            <p:spPr>
              <a:xfrm>
                <a:off x="877948" y="4197219"/>
                <a:ext cx="1689330" cy="1481321"/>
              </a:xfrm>
              <a:custGeom>
                <a:avLst/>
                <a:gdLst>
                  <a:gd name="connsiteX0" fmla="*/ 1689331 w 1689330"/>
                  <a:gd name="connsiteY0" fmla="*/ 1481321 h 1481321"/>
                  <a:gd name="connsiteX1" fmla="*/ 1689331 w 1689330"/>
                  <a:gd name="connsiteY1" fmla="*/ 835786 h 1481321"/>
                  <a:gd name="connsiteX2" fmla="*/ 1439947 w 1689330"/>
                  <a:gd name="connsiteY2" fmla="*/ 244654 h 1481321"/>
                  <a:gd name="connsiteX3" fmla="*/ 844668 w 1689330"/>
                  <a:gd name="connsiteY3" fmla="*/ 0 h 1481321"/>
                  <a:gd name="connsiteX4" fmla="*/ 249379 w 1689330"/>
                  <a:gd name="connsiteY4" fmla="*/ 244654 h 1481321"/>
                  <a:gd name="connsiteX5" fmla="*/ 0 w 1689330"/>
                  <a:gd name="connsiteY5" fmla="*/ 835786 h 1481321"/>
                  <a:gd name="connsiteX6" fmla="*/ 0 w 1689330"/>
                  <a:gd name="connsiteY6" fmla="*/ 1481321 h 1481321"/>
                  <a:gd name="connsiteX7" fmla="*/ 1689331 w 1689330"/>
                  <a:gd name="connsiteY7" fmla="*/ 1481321 h 1481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89330" h="1481321">
                    <a:moveTo>
                      <a:pt x="1689331" y="1481321"/>
                    </a:moveTo>
                    <a:lnTo>
                      <a:pt x="1689331" y="835786"/>
                    </a:lnTo>
                    <a:cubicBezTo>
                      <a:pt x="1687676" y="612223"/>
                      <a:pt x="1599121" y="402286"/>
                      <a:pt x="1439947" y="244654"/>
                    </a:cubicBezTo>
                    <a:cubicBezTo>
                      <a:pt x="1280644" y="86885"/>
                      <a:pt x="1069237" y="0"/>
                      <a:pt x="844668" y="0"/>
                    </a:cubicBezTo>
                    <a:cubicBezTo>
                      <a:pt x="620100" y="0"/>
                      <a:pt x="408687" y="86885"/>
                      <a:pt x="249379" y="244654"/>
                    </a:cubicBezTo>
                    <a:cubicBezTo>
                      <a:pt x="90210" y="402286"/>
                      <a:pt x="1655" y="612218"/>
                      <a:pt x="0" y="835786"/>
                    </a:cubicBezTo>
                    <a:lnTo>
                      <a:pt x="0" y="1481321"/>
                    </a:lnTo>
                    <a:lnTo>
                      <a:pt x="1689331" y="148132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872E1F7-1873-9C76-CF8C-F1528F96A819}"/>
                </a:ext>
              </a:extLst>
            </p:cNvPr>
            <p:cNvSpPr txBox="1"/>
            <p:nvPr/>
          </p:nvSpPr>
          <p:spPr>
            <a:xfrm>
              <a:off x="1208307" y="2831263"/>
              <a:ext cx="1038746" cy="3385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Notification of </a:t>
              </a:r>
              <a:br>
                <a:rPr lang="en-US" sz="11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1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illness or injury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D04313E-5F54-D4F0-1F00-3D29123E55DE}"/>
                </a:ext>
              </a:extLst>
            </p:cNvPr>
            <p:cNvSpPr txBox="1"/>
            <p:nvPr/>
          </p:nvSpPr>
          <p:spPr>
            <a:xfrm>
              <a:off x="3428021" y="2831263"/>
              <a:ext cx="969817" cy="3385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Rehabilitation </a:t>
              </a:r>
              <a:b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support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5F86A14-3961-1198-9F65-E4081A992844}"/>
                </a:ext>
              </a:extLst>
            </p:cNvPr>
            <p:cNvSpPr txBox="1"/>
            <p:nvPr/>
          </p:nvSpPr>
          <p:spPr>
            <a:xfrm>
              <a:off x="5764754" y="2831263"/>
              <a:ext cx="666850" cy="3385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Returning</a:t>
              </a:r>
              <a:br>
                <a:rPr lang="en-US" sz="1100" b="1" dirty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100" b="1" dirty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work</a:t>
              </a:r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E2A0107C-DD8B-C1A7-2CD5-8D3CA99AFA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7851" y="2023297"/>
              <a:ext cx="659657" cy="659101"/>
            </a:xfrm>
            <a:custGeom>
              <a:avLst/>
              <a:gdLst>
                <a:gd name="T0" fmla="*/ 578 w 578"/>
                <a:gd name="T1" fmla="*/ 287 h 576"/>
                <a:gd name="T2" fmla="*/ 570 w 578"/>
                <a:gd name="T3" fmla="*/ 345 h 576"/>
                <a:gd name="T4" fmla="*/ 554 w 578"/>
                <a:gd name="T5" fmla="*/ 400 h 576"/>
                <a:gd name="T6" fmla="*/ 528 w 578"/>
                <a:gd name="T7" fmla="*/ 450 h 576"/>
                <a:gd name="T8" fmla="*/ 494 w 578"/>
                <a:gd name="T9" fmla="*/ 492 h 576"/>
                <a:gd name="T10" fmla="*/ 449 w 578"/>
                <a:gd name="T11" fmla="*/ 526 h 576"/>
                <a:gd name="T12" fmla="*/ 402 w 578"/>
                <a:gd name="T13" fmla="*/ 552 h 576"/>
                <a:gd name="T14" fmla="*/ 347 w 578"/>
                <a:gd name="T15" fmla="*/ 570 h 576"/>
                <a:gd name="T16" fmla="*/ 289 w 578"/>
                <a:gd name="T17" fmla="*/ 576 h 576"/>
                <a:gd name="T18" fmla="*/ 260 w 578"/>
                <a:gd name="T19" fmla="*/ 573 h 576"/>
                <a:gd name="T20" fmla="*/ 202 w 578"/>
                <a:gd name="T21" fmla="*/ 563 h 576"/>
                <a:gd name="T22" fmla="*/ 152 w 578"/>
                <a:gd name="T23" fmla="*/ 542 h 576"/>
                <a:gd name="T24" fmla="*/ 105 w 578"/>
                <a:gd name="T25" fmla="*/ 510 h 576"/>
                <a:gd name="T26" fmla="*/ 66 w 578"/>
                <a:gd name="T27" fmla="*/ 471 h 576"/>
                <a:gd name="T28" fmla="*/ 37 w 578"/>
                <a:gd name="T29" fmla="*/ 426 h 576"/>
                <a:gd name="T30" fmla="*/ 13 w 578"/>
                <a:gd name="T31" fmla="*/ 373 h 576"/>
                <a:gd name="T32" fmla="*/ 3 w 578"/>
                <a:gd name="T33" fmla="*/ 318 h 576"/>
                <a:gd name="T34" fmla="*/ 0 w 578"/>
                <a:gd name="T35" fmla="*/ 287 h 576"/>
                <a:gd name="T36" fmla="*/ 8 w 578"/>
                <a:gd name="T37" fmla="*/ 229 h 576"/>
                <a:gd name="T38" fmla="*/ 24 w 578"/>
                <a:gd name="T39" fmla="*/ 176 h 576"/>
                <a:gd name="T40" fmla="*/ 50 w 578"/>
                <a:gd name="T41" fmla="*/ 127 h 576"/>
                <a:gd name="T42" fmla="*/ 84 w 578"/>
                <a:gd name="T43" fmla="*/ 84 h 576"/>
                <a:gd name="T44" fmla="*/ 129 w 578"/>
                <a:gd name="T45" fmla="*/ 48 h 576"/>
                <a:gd name="T46" fmla="*/ 176 w 578"/>
                <a:gd name="T47" fmla="*/ 21 h 576"/>
                <a:gd name="T48" fmla="*/ 231 w 578"/>
                <a:gd name="T49" fmla="*/ 6 h 576"/>
                <a:gd name="T50" fmla="*/ 289 w 578"/>
                <a:gd name="T51" fmla="*/ 0 h 576"/>
                <a:gd name="T52" fmla="*/ 318 w 578"/>
                <a:gd name="T53" fmla="*/ 0 h 576"/>
                <a:gd name="T54" fmla="*/ 375 w 578"/>
                <a:gd name="T55" fmla="*/ 14 h 576"/>
                <a:gd name="T56" fmla="*/ 425 w 578"/>
                <a:gd name="T57" fmla="*/ 35 h 576"/>
                <a:gd name="T58" fmla="*/ 473 w 578"/>
                <a:gd name="T59" fmla="*/ 66 h 576"/>
                <a:gd name="T60" fmla="*/ 512 w 578"/>
                <a:gd name="T61" fmla="*/ 105 h 576"/>
                <a:gd name="T62" fmla="*/ 541 w 578"/>
                <a:gd name="T63" fmla="*/ 150 h 576"/>
                <a:gd name="T64" fmla="*/ 565 w 578"/>
                <a:gd name="T65" fmla="*/ 203 h 576"/>
                <a:gd name="T66" fmla="*/ 575 w 578"/>
                <a:gd name="T67" fmla="*/ 258 h 576"/>
                <a:gd name="T68" fmla="*/ 578 w 578"/>
                <a:gd name="T69" fmla="*/ 287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78" h="576">
                  <a:moveTo>
                    <a:pt x="578" y="287"/>
                  </a:moveTo>
                  <a:lnTo>
                    <a:pt x="578" y="287"/>
                  </a:lnTo>
                  <a:lnTo>
                    <a:pt x="575" y="318"/>
                  </a:lnTo>
                  <a:lnTo>
                    <a:pt x="570" y="345"/>
                  </a:lnTo>
                  <a:lnTo>
                    <a:pt x="565" y="373"/>
                  </a:lnTo>
                  <a:lnTo>
                    <a:pt x="554" y="400"/>
                  </a:lnTo>
                  <a:lnTo>
                    <a:pt x="541" y="426"/>
                  </a:lnTo>
                  <a:lnTo>
                    <a:pt x="528" y="450"/>
                  </a:lnTo>
                  <a:lnTo>
                    <a:pt x="512" y="471"/>
                  </a:lnTo>
                  <a:lnTo>
                    <a:pt x="494" y="492"/>
                  </a:lnTo>
                  <a:lnTo>
                    <a:pt x="473" y="510"/>
                  </a:lnTo>
                  <a:lnTo>
                    <a:pt x="449" y="526"/>
                  </a:lnTo>
                  <a:lnTo>
                    <a:pt x="425" y="542"/>
                  </a:lnTo>
                  <a:lnTo>
                    <a:pt x="402" y="552"/>
                  </a:lnTo>
                  <a:lnTo>
                    <a:pt x="375" y="563"/>
                  </a:lnTo>
                  <a:lnTo>
                    <a:pt x="347" y="570"/>
                  </a:lnTo>
                  <a:lnTo>
                    <a:pt x="318" y="573"/>
                  </a:lnTo>
                  <a:lnTo>
                    <a:pt x="289" y="576"/>
                  </a:lnTo>
                  <a:lnTo>
                    <a:pt x="289" y="576"/>
                  </a:lnTo>
                  <a:lnTo>
                    <a:pt x="260" y="573"/>
                  </a:lnTo>
                  <a:lnTo>
                    <a:pt x="231" y="570"/>
                  </a:lnTo>
                  <a:lnTo>
                    <a:pt x="202" y="563"/>
                  </a:lnTo>
                  <a:lnTo>
                    <a:pt x="176" y="552"/>
                  </a:lnTo>
                  <a:lnTo>
                    <a:pt x="152" y="542"/>
                  </a:lnTo>
                  <a:lnTo>
                    <a:pt x="129" y="526"/>
                  </a:lnTo>
                  <a:lnTo>
                    <a:pt x="105" y="510"/>
                  </a:lnTo>
                  <a:lnTo>
                    <a:pt x="84" y="492"/>
                  </a:lnTo>
                  <a:lnTo>
                    <a:pt x="66" y="471"/>
                  </a:lnTo>
                  <a:lnTo>
                    <a:pt x="50" y="450"/>
                  </a:lnTo>
                  <a:lnTo>
                    <a:pt x="37" y="426"/>
                  </a:lnTo>
                  <a:lnTo>
                    <a:pt x="24" y="400"/>
                  </a:lnTo>
                  <a:lnTo>
                    <a:pt x="13" y="373"/>
                  </a:lnTo>
                  <a:lnTo>
                    <a:pt x="8" y="345"/>
                  </a:lnTo>
                  <a:lnTo>
                    <a:pt x="3" y="318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3" y="258"/>
                  </a:lnTo>
                  <a:lnTo>
                    <a:pt x="8" y="229"/>
                  </a:lnTo>
                  <a:lnTo>
                    <a:pt x="13" y="203"/>
                  </a:lnTo>
                  <a:lnTo>
                    <a:pt x="24" y="176"/>
                  </a:lnTo>
                  <a:lnTo>
                    <a:pt x="37" y="150"/>
                  </a:lnTo>
                  <a:lnTo>
                    <a:pt x="50" y="127"/>
                  </a:lnTo>
                  <a:lnTo>
                    <a:pt x="66" y="105"/>
                  </a:lnTo>
                  <a:lnTo>
                    <a:pt x="84" y="84"/>
                  </a:lnTo>
                  <a:lnTo>
                    <a:pt x="105" y="66"/>
                  </a:lnTo>
                  <a:lnTo>
                    <a:pt x="129" y="48"/>
                  </a:lnTo>
                  <a:lnTo>
                    <a:pt x="152" y="35"/>
                  </a:lnTo>
                  <a:lnTo>
                    <a:pt x="176" y="21"/>
                  </a:lnTo>
                  <a:lnTo>
                    <a:pt x="202" y="14"/>
                  </a:lnTo>
                  <a:lnTo>
                    <a:pt x="231" y="6"/>
                  </a:lnTo>
                  <a:lnTo>
                    <a:pt x="260" y="0"/>
                  </a:lnTo>
                  <a:lnTo>
                    <a:pt x="289" y="0"/>
                  </a:lnTo>
                  <a:lnTo>
                    <a:pt x="289" y="0"/>
                  </a:lnTo>
                  <a:lnTo>
                    <a:pt x="318" y="0"/>
                  </a:lnTo>
                  <a:lnTo>
                    <a:pt x="347" y="6"/>
                  </a:lnTo>
                  <a:lnTo>
                    <a:pt x="375" y="14"/>
                  </a:lnTo>
                  <a:lnTo>
                    <a:pt x="402" y="21"/>
                  </a:lnTo>
                  <a:lnTo>
                    <a:pt x="425" y="35"/>
                  </a:lnTo>
                  <a:lnTo>
                    <a:pt x="449" y="48"/>
                  </a:lnTo>
                  <a:lnTo>
                    <a:pt x="473" y="66"/>
                  </a:lnTo>
                  <a:lnTo>
                    <a:pt x="494" y="84"/>
                  </a:lnTo>
                  <a:lnTo>
                    <a:pt x="512" y="105"/>
                  </a:lnTo>
                  <a:lnTo>
                    <a:pt x="528" y="127"/>
                  </a:lnTo>
                  <a:lnTo>
                    <a:pt x="541" y="150"/>
                  </a:lnTo>
                  <a:lnTo>
                    <a:pt x="554" y="176"/>
                  </a:lnTo>
                  <a:lnTo>
                    <a:pt x="565" y="203"/>
                  </a:lnTo>
                  <a:lnTo>
                    <a:pt x="570" y="229"/>
                  </a:lnTo>
                  <a:lnTo>
                    <a:pt x="575" y="258"/>
                  </a:lnTo>
                  <a:lnTo>
                    <a:pt x="578" y="287"/>
                  </a:lnTo>
                  <a:lnTo>
                    <a:pt x="578" y="2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42" name="Freeform 16">
              <a:extLst>
                <a:ext uri="{FF2B5EF4-FFF2-40B4-BE49-F238E27FC236}">
                  <a16:creationId xmlns:a16="http://schemas.microsoft.com/office/drawing/2014/main" id="{D7A91AE3-73D4-A043-A128-BE19FE060F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3101" y="2072772"/>
              <a:ext cx="659657" cy="659101"/>
            </a:xfrm>
            <a:custGeom>
              <a:avLst/>
              <a:gdLst>
                <a:gd name="T0" fmla="*/ 578 w 578"/>
                <a:gd name="T1" fmla="*/ 287 h 576"/>
                <a:gd name="T2" fmla="*/ 570 w 578"/>
                <a:gd name="T3" fmla="*/ 345 h 576"/>
                <a:gd name="T4" fmla="*/ 554 w 578"/>
                <a:gd name="T5" fmla="*/ 400 h 576"/>
                <a:gd name="T6" fmla="*/ 528 w 578"/>
                <a:gd name="T7" fmla="*/ 450 h 576"/>
                <a:gd name="T8" fmla="*/ 491 w 578"/>
                <a:gd name="T9" fmla="*/ 492 h 576"/>
                <a:gd name="T10" fmla="*/ 449 w 578"/>
                <a:gd name="T11" fmla="*/ 526 h 576"/>
                <a:gd name="T12" fmla="*/ 402 w 578"/>
                <a:gd name="T13" fmla="*/ 552 h 576"/>
                <a:gd name="T14" fmla="*/ 347 w 578"/>
                <a:gd name="T15" fmla="*/ 570 h 576"/>
                <a:gd name="T16" fmla="*/ 289 w 578"/>
                <a:gd name="T17" fmla="*/ 576 h 576"/>
                <a:gd name="T18" fmla="*/ 260 w 578"/>
                <a:gd name="T19" fmla="*/ 573 h 576"/>
                <a:gd name="T20" fmla="*/ 202 w 578"/>
                <a:gd name="T21" fmla="*/ 563 h 576"/>
                <a:gd name="T22" fmla="*/ 152 w 578"/>
                <a:gd name="T23" fmla="*/ 542 h 576"/>
                <a:gd name="T24" fmla="*/ 105 w 578"/>
                <a:gd name="T25" fmla="*/ 510 h 576"/>
                <a:gd name="T26" fmla="*/ 66 w 578"/>
                <a:gd name="T27" fmla="*/ 471 h 576"/>
                <a:gd name="T28" fmla="*/ 34 w 578"/>
                <a:gd name="T29" fmla="*/ 426 h 576"/>
                <a:gd name="T30" fmla="*/ 13 w 578"/>
                <a:gd name="T31" fmla="*/ 373 h 576"/>
                <a:gd name="T32" fmla="*/ 3 w 578"/>
                <a:gd name="T33" fmla="*/ 318 h 576"/>
                <a:gd name="T34" fmla="*/ 0 w 578"/>
                <a:gd name="T35" fmla="*/ 287 h 576"/>
                <a:gd name="T36" fmla="*/ 5 w 578"/>
                <a:gd name="T37" fmla="*/ 229 h 576"/>
                <a:gd name="T38" fmla="*/ 24 w 578"/>
                <a:gd name="T39" fmla="*/ 176 h 576"/>
                <a:gd name="T40" fmla="*/ 50 w 578"/>
                <a:gd name="T41" fmla="*/ 127 h 576"/>
                <a:gd name="T42" fmla="*/ 84 w 578"/>
                <a:gd name="T43" fmla="*/ 84 h 576"/>
                <a:gd name="T44" fmla="*/ 129 w 578"/>
                <a:gd name="T45" fmla="*/ 48 h 576"/>
                <a:gd name="T46" fmla="*/ 176 w 578"/>
                <a:gd name="T47" fmla="*/ 21 h 576"/>
                <a:gd name="T48" fmla="*/ 231 w 578"/>
                <a:gd name="T49" fmla="*/ 6 h 576"/>
                <a:gd name="T50" fmla="*/ 289 w 578"/>
                <a:gd name="T51" fmla="*/ 0 h 576"/>
                <a:gd name="T52" fmla="*/ 318 w 578"/>
                <a:gd name="T53" fmla="*/ 0 h 576"/>
                <a:gd name="T54" fmla="*/ 375 w 578"/>
                <a:gd name="T55" fmla="*/ 14 h 576"/>
                <a:gd name="T56" fmla="*/ 425 w 578"/>
                <a:gd name="T57" fmla="*/ 35 h 576"/>
                <a:gd name="T58" fmla="*/ 473 w 578"/>
                <a:gd name="T59" fmla="*/ 66 h 576"/>
                <a:gd name="T60" fmla="*/ 512 w 578"/>
                <a:gd name="T61" fmla="*/ 105 h 576"/>
                <a:gd name="T62" fmla="*/ 541 w 578"/>
                <a:gd name="T63" fmla="*/ 150 h 576"/>
                <a:gd name="T64" fmla="*/ 565 w 578"/>
                <a:gd name="T65" fmla="*/ 203 h 576"/>
                <a:gd name="T66" fmla="*/ 575 w 578"/>
                <a:gd name="T67" fmla="*/ 258 h 576"/>
                <a:gd name="T68" fmla="*/ 578 w 578"/>
                <a:gd name="T69" fmla="*/ 287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78" h="576">
                  <a:moveTo>
                    <a:pt x="578" y="287"/>
                  </a:moveTo>
                  <a:lnTo>
                    <a:pt x="578" y="287"/>
                  </a:lnTo>
                  <a:lnTo>
                    <a:pt x="575" y="318"/>
                  </a:lnTo>
                  <a:lnTo>
                    <a:pt x="570" y="345"/>
                  </a:lnTo>
                  <a:lnTo>
                    <a:pt x="565" y="373"/>
                  </a:lnTo>
                  <a:lnTo>
                    <a:pt x="554" y="400"/>
                  </a:lnTo>
                  <a:lnTo>
                    <a:pt x="541" y="426"/>
                  </a:lnTo>
                  <a:lnTo>
                    <a:pt x="528" y="450"/>
                  </a:lnTo>
                  <a:lnTo>
                    <a:pt x="512" y="471"/>
                  </a:lnTo>
                  <a:lnTo>
                    <a:pt x="491" y="492"/>
                  </a:lnTo>
                  <a:lnTo>
                    <a:pt x="473" y="510"/>
                  </a:lnTo>
                  <a:lnTo>
                    <a:pt x="449" y="526"/>
                  </a:lnTo>
                  <a:lnTo>
                    <a:pt x="425" y="542"/>
                  </a:lnTo>
                  <a:lnTo>
                    <a:pt x="402" y="552"/>
                  </a:lnTo>
                  <a:lnTo>
                    <a:pt x="375" y="563"/>
                  </a:lnTo>
                  <a:lnTo>
                    <a:pt x="347" y="570"/>
                  </a:lnTo>
                  <a:lnTo>
                    <a:pt x="318" y="573"/>
                  </a:lnTo>
                  <a:lnTo>
                    <a:pt x="289" y="576"/>
                  </a:lnTo>
                  <a:lnTo>
                    <a:pt x="289" y="576"/>
                  </a:lnTo>
                  <a:lnTo>
                    <a:pt x="260" y="573"/>
                  </a:lnTo>
                  <a:lnTo>
                    <a:pt x="231" y="570"/>
                  </a:lnTo>
                  <a:lnTo>
                    <a:pt x="202" y="563"/>
                  </a:lnTo>
                  <a:lnTo>
                    <a:pt x="176" y="552"/>
                  </a:lnTo>
                  <a:lnTo>
                    <a:pt x="152" y="542"/>
                  </a:lnTo>
                  <a:lnTo>
                    <a:pt x="129" y="526"/>
                  </a:lnTo>
                  <a:lnTo>
                    <a:pt x="105" y="510"/>
                  </a:lnTo>
                  <a:lnTo>
                    <a:pt x="84" y="492"/>
                  </a:lnTo>
                  <a:lnTo>
                    <a:pt x="66" y="471"/>
                  </a:lnTo>
                  <a:lnTo>
                    <a:pt x="50" y="450"/>
                  </a:lnTo>
                  <a:lnTo>
                    <a:pt x="34" y="426"/>
                  </a:lnTo>
                  <a:lnTo>
                    <a:pt x="24" y="400"/>
                  </a:lnTo>
                  <a:lnTo>
                    <a:pt x="13" y="373"/>
                  </a:lnTo>
                  <a:lnTo>
                    <a:pt x="5" y="345"/>
                  </a:lnTo>
                  <a:lnTo>
                    <a:pt x="3" y="318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3" y="258"/>
                  </a:lnTo>
                  <a:lnTo>
                    <a:pt x="5" y="229"/>
                  </a:lnTo>
                  <a:lnTo>
                    <a:pt x="13" y="203"/>
                  </a:lnTo>
                  <a:lnTo>
                    <a:pt x="24" y="176"/>
                  </a:lnTo>
                  <a:lnTo>
                    <a:pt x="34" y="150"/>
                  </a:lnTo>
                  <a:lnTo>
                    <a:pt x="50" y="127"/>
                  </a:lnTo>
                  <a:lnTo>
                    <a:pt x="66" y="105"/>
                  </a:lnTo>
                  <a:lnTo>
                    <a:pt x="84" y="84"/>
                  </a:lnTo>
                  <a:lnTo>
                    <a:pt x="105" y="66"/>
                  </a:lnTo>
                  <a:lnTo>
                    <a:pt x="129" y="48"/>
                  </a:lnTo>
                  <a:lnTo>
                    <a:pt x="152" y="35"/>
                  </a:lnTo>
                  <a:lnTo>
                    <a:pt x="176" y="21"/>
                  </a:lnTo>
                  <a:lnTo>
                    <a:pt x="202" y="14"/>
                  </a:lnTo>
                  <a:lnTo>
                    <a:pt x="231" y="6"/>
                  </a:lnTo>
                  <a:lnTo>
                    <a:pt x="260" y="0"/>
                  </a:lnTo>
                  <a:lnTo>
                    <a:pt x="289" y="0"/>
                  </a:lnTo>
                  <a:lnTo>
                    <a:pt x="289" y="0"/>
                  </a:lnTo>
                  <a:lnTo>
                    <a:pt x="318" y="0"/>
                  </a:lnTo>
                  <a:lnTo>
                    <a:pt x="347" y="6"/>
                  </a:lnTo>
                  <a:lnTo>
                    <a:pt x="375" y="14"/>
                  </a:lnTo>
                  <a:lnTo>
                    <a:pt x="402" y="21"/>
                  </a:lnTo>
                  <a:lnTo>
                    <a:pt x="425" y="35"/>
                  </a:lnTo>
                  <a:lnTo>
                    <a:pt x="449" y="48"/>
                  </a:lnTo>
                  <a:lnTo>
                    <a:pt x="473" y="66"/>
                  </a:lnTo>
                  <a:lnTo>
                    <a:pt x="491" y="84"/>
                  </a:lnTo>
                  <a:lnTo>
                    <a:pt x="512" y="105"/>
                  </a:lnTo>
                  <a:lnTo>
                    <a:pt x="528" y="127"/>
                  </a:lnTo>
                  <a:lnTo>
                    <a:pt x="541" y="150"/>
                  </a:lnTo>
                  <a:lnTo>
                    <a:pt x="554" y="176"/>
                  </a:lnTo>
                  <a:lnTo>
                    <a:pt x="565" y="203"/>
                  </a:lnTo>
                  <a:lnTo>
                    <a:pt x="570" y="229"/>
                  </a:lnTo>
                  <a:lnTo>
                    <a:pt x="575" y="258"/>
                  </a:lnTo>
                  <a:lnTo>
                    <a:pt x="578" y="287"/>
                  </a:lnTo>
                  <a:lnTo>
                    <a:pt x="578" y="2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 dirty="0"/>
            </a:p>
          </p:txBody>
        </p:sp>
        <p:sp>
          <p:nvSpPr>
            <p:cNvPr id="45" name="Freeform 22">
              <a:extLst>
                <a:ext uri="{FF2B5EF4-FFF2-40B4-BE49-F238E27FC236}">
                  <a16:creationId xmlns:a16="http://schemas.microsoft.com/office/drawing/2014/main" id="{68E26088-0F97-845A-1919-7C0DEACFF6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9201" y="2072772"/>
              <a:ext cx="657956" cy="659101"/>
            </a:xfrm>
            <a:custGeom>
              <a:avLst/>
              <a:gdLst>
                <a:gd name="T0" fmla="*/ 575 w 575"/>
                <a:gd name="T1" fmla="*/ 287 h 576"/>
                <a:gd name="T2" fmla="*/ 570 w 575"/>
                <a:gd name="T3" fmla="*/ 345 h 576"/>
                <a:gd name="T4" fmla="*/ 554 w 575"/>
                <a:gd name="T5" fmla="*/ 400 h 576"/>
                <a:gd name="T6" fmla="*/ 528 w 575"/>
                <a:gd name="T7" fmla="*/ 450 h 576"/>
                <a:gd name="T8" fmla="*/ 491 w 575"/>
                <a:gd name="T9" fmla="*/ 492 h 576"/>
                <a:gd name="T10" fmla="*/ 449 w 575"/>
                <a:gd name="T11" fmla="*/ 526 h 576"/>
                <a:gd name="T12" fmla="*/ 399 w 575"/>
                <a:gd name="T13" fmla="*/ 552 h 576"/>
                <a:gd name="T14" fmla="*/ 347 w 575"/>
                <a:gd name="T15" fmla="*/ 570 h 576"/>
                <a:gd name="T16" fmla="*/ 289 w 575"/>
                <a:gd name="T17" fmla="*/ 576 h 576"/>
                <a:gd name="T18" fmla="*/ 260 w 575"/>
                <a:gd name="T19" fmla="*/ 573 h 576"/>
                <a:gd name="T20" fmla="*/ 202 w 575"/>
                <a:gd name="T21" fmla="*/ 563 h 576"/>
                <a:gd name="T22" fmla="*/ 152 w 575"/>
                <a:gd name="T23" fmla="*/ 542 h 576"/>
                <a:gd name="T24" fmla="*/ 105 w 575"/>
                <a:gd name="T25" fmla="*/ 510 h 576"/>
                <a:gd name="T26" fmla="*/ 66 w 575"/>
                <a:gd name="T27" fmla="*/ 471 h 576"/>
                <a:gd name="T28" fmla="*/ 34 w 575"/>
                <a:gd name="T29" fmla="*/ 426 h 576"/>
                <a:gd name="T30" fmla="*/ 13 w 575"/>
                <a:gd name="T31" fmla="*/ 373 h 576"/>
                <a:gd name="T32" fmla="*/ 3 w 575"/>
                <a:gd name="T33" fmla="*/ 318 h 576"/>
                <a:gd name="T34" fmla="*/ 0 w 575"/>
                <a:gd name="T35" fmla="*/ 287 h 576"/>
                <a:gd name="T36" fmla="*/ 5 w 575"/>
                <a:gd name="T37" fmla="*/ 229 h 576"/>
                <a:gd name="T38" fmla="*/ 24 w 575"/>
                <a:gd name="T39" fmla="*/ 176 h 576"/>
                <a:gd name="T40" fmla="*/ 50 w 575"/>
                <a:gd name="T41" fmla="*/ 127 h 576"/>
                <a:gd name="T42" fmla="*/ 84 w 575"/>
                <a:gd name="T43" fmla="*/ 84 h 576"/>
                <a:gd name="T44" fmla="*/ 126 w 575"/>
                <a:gd name="T45" fmla="*/ 48 h 576"/>
                <a:gd name="T46" fmla="*/ 176 w 575"/>
                <a:gd name="T47" fmla="*/ 21 h 576"/>
                <a:gd name="T48" fmla="*/ 231 w 575"/>
                <a:gd name="T49" fmla="*/ 6 h 576"/>
                <a:gd name="T50" fmla="*/ 289 w 575"/>
                <a:gd name="T51" fmla="*/ 0 h 576"/>
                <a:gd name="T52" fmla="*/ 318 w 575"/>
                <a:gd name="T53" fmla="*/ 0 h 576"/>
                <a:gd name="T54" fmla="*/ 373 w 575"/>
                <a:gd name="T55" fmla="*/ 14 h 576"/>
                <a:gd name="T56" fmla="*/ 425 w 575"/>
                <a:gd name="T57" fmla="*/ 35 h 576"/>
                <a:gd name="T58" fmla="*/ 473 w 575"/>
                <a:gd name="T59" fmla="*/ 66 h 576"/>
                <a:gd name="T60" fmla="*/ 509 w 575"/>
                <a:gd name="T61" fmla="*/ 105 h 576"/>
                <a:gd name="T62" fmla="*/ 541 w 575"/>
                <a:gd name="T63" fmla="*/ 150 h 576"/>
                <a:gd name="T64" fmla="*/ 565 w 575"/>
                <a:gd name="T65" fmla="*/ 203 h 576"/>
                <a:gd name="T66" fmla="*/ 575 w 575"/>
                <a:gd name="T67" fmla="*/ 258 h 576"/>
                <a:gd name="T68" fmla="*/ 575 w 575"/>
                <a:gd name="T69" fmla="*/ 287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75" h="576">
                  <a:moveTo>
                    <a:pt x="575" y="287"/>
                  </a:moveTo>
                  <a:lnTo>
                    <a:pt x="575" y="287"/>
                  </a:lnTo>
                  <a:lnTo>
                    <a:pt x="575" y="318"/>
                  </a:lnTo>
                  <a:lnTo>
                    <a:pt x="570" y="345"/>
                  </a:lnTo>
                  <a:lnTo>
                    <a:pt x="565" y="373"/>
                  </a:lnTo>
                  <a:lnTo>
                    <a:pt x="554" y="400"/>
                  </a:lnTo>
                  <a:lnTo>
                    <a:pt x="541" y="426"/>
                  </a:lnTo>
                  <a:lnTo>
                    <a:pt x="528" y="450"/>
                  </a:lnTo>
                  <a:lnTo>
                    <a:pt x="509" y="471"/>
                  </a:lnTo>
                  <a:lnTo>
                    <a:pt x="491" y="492"/>
                  </a:lnTo>
                  <a:lnTo>
                    <a:pt x="473" y="510"/>
                  </a:lnTo>
                  <a:lnTo>
                    <a:pt x="449" y="526"/>
                  </a:lnTo>
                  <a:lnTo>
                    <a:pt x="425" y="542"/>
                  </a:lnTo>
                  <a:lnTo>
                    <a:pt x="399" y="552"/>
                  </a:lnTo>
                  <a:lnTo>
                    <a:pt x="373" y="563"/>
                  </a:lnTo>
                  <a:lnTo>
                    <a:pt x="347" y="570"/>
                  </a:lnTo>
                  <a:lnTo>
                    <a:pt x="318" y="573"/>
                  </a:lnTo>
                  <a:lnTo>
                    <a:pt x="289" y="576"/>
                  </a:lnTo>
                  <a:lnTo>
                    <a:pt x="289" y="576"/>
                  </a:lnTo>
                  <a:lnTo>
                    <a:pt x="260" y="573"/>
                  </a:lnTo>
                  <a:lnTo>
                    <a:pt x="231" y="570"/>
                  </a:lnTo>
                  <a:lnTo>
                    <a:pt x="202" y="563"/>
                  </a:lnTo>
                  <a:lnTo>
                    <a:pt x="176" y="552"/>
                  </a:lnTo>
                  <a:lnTo>
                    <a:pt x="152" y="542"/>
                  </a:lnTo>
                  <a:lnTo>
                    <a:pt x="126" y="526"/>
                  </a:lnTo>
                  <a:lnTo>
                    <a:pt x="105" y="510"/>
                  </a:lnTo>
                  <a:lnTo>
                    <a:pt x="84" y="492"/>
                  </a:lnTo>
                  <a:lnTo>
                    <a:pt x="66" y="471"/>
                  </a:lnTo>
                  <a:lnTo>
                    <a:pt x="50" y="450"/>
                  </a:lnTo>
                  <a:lnTo>
                    <a:pt x="34" y="426"/>
                  </a:lnTo>
                  <a:lnTo>
                    <a:pt x="24" y="400"/>
                  </a:lnTo>
                  <a:lnTo>
                    <a:pt x="13" y="373"/>
                  </a:lnTo>
                  <a:lnTo>
                    <a:pt x="5" y="345"/>
                  </a:lnTo>
                  <a:lnTo>
                    <a:pt x="3" y="318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3" y="258"/>
                  </a:lnTo>
                  <a:lnTo>
                    <a:pt x="5" y="229"/>
                  </a:lnTo>
                  <a:lnTo>
                    <a:pt x="13" y="203"/>
                  </a:lnTo>
                  <a:lnTo>
                    <a:pt x="24" y="176"/>
                  </a:lnTo>
                  <a:lnTo>
                    <a:pt x="34" y="150"/>
                  </a:lnTo>
                  <a:lnTo>
                    <a:pt x="50" y="127"/>
                  </a:lnTo>
                  <a:lnTo>
                    <a:pt x="66" y="105"/>
                  </a:lnTo>
                  <a:lnTo>
                    <a:pt x="84" y="84"/>
                  </a:lnTo>
                  <a:lnTo>
                    <a:pt x="105" y="66"/>
                  </a:lnTo>
                  <a:lnTo>
                    <a:pt x="126" y="48"/>
                  </a:lnTo>
                  <a:lnTo>
                    <a:pt x="152" y="35"/>
                  </a:lnTo>
                  <a:lnTo>
                    <a:pt x="176" y="21"/>
                  </a:lnTo>
                  <a:lnTo>
                    <a:pt x="202" y="14"/>
                  </a:lnTo>
                  <a:lnTo>
                    <a:pt x="231" y="6"/>
                  </a:lnTo>
                  <a:lnTo>
                    <a:pt x="260" y="0"/>
                  </a:lnTo>
                  <a:lnTo>
                    <a:pt x="289" y="0"/>
                  </a:lnTo>
                  <a:lnTo>
                    <a:pt x="289" y="0"/>
                  </a:lnTo>
                  <a:lnTo>
                    <a:pt x="318" y="0"/>
                  </a:lnTo>
                  <a:lnTo>
                    <a:pt x="347" y="6"/>
                  </a:lnTo>
                  <a:lnTo>
                    <a:pt x="373" y="14"/>
                  </a:lnTo>
                  <a:lnTo>
                    <a:pt x="399" y="21"/>
                  </a:lnTo>
                  <a:lnTo>
                    <a:pt x="425" y="35"/>
                  </a:lnTo>
                  <a:lnTo>
                    <a:pt x="449" y="48"/>
                  </a:lnTo>
                  <a:lnTo>
                    <a:pt x="473" y="66"/>
                  </a:lnTo>
                  <a:lnTo>
                    <a:pt x="491" y="84"/>
                  </a:lnTo>
                  <a:lnTo>
                    <a:pt x="509" y="105"/>
                  </a:lnTo>
                  <a:lnTo>
                    <a:pt x="528" y="127"/>
                  </a:lnTo>
                  <a:lnTo>
                    <a:pt x="541" y="150"/>
                  </a:lnTo>
                  <a:lnTo>
                    <a:pt x="554" y="176"/>
                  </a:lnTo>
                  <a:lnTo>
                    <a:pt x="565" y="203"/>
                  </a:lnTo>
                  <a:lnTo>
                    <a:pt x="570" y="229"/>
                  </a:lnTo>
                  <a:lnTo>
                    <a:pt x="575" y="258"/>
                  </a:lnTo>
                  <a:lnTo>
                    <a:pt x="575" y="287"/>
                  </a:lnTo>
                  <a:lnTo>
                    <a:pt x="575" y="2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8778CFF5-1013-0F53-9BD2-C9FCC8257ADC}"/>
                </a:ext>
              </a:extLst>
            </p:cNvPr>
            <p:cNvCxnSpPr>
              <a:cxnSpLocks/>
            </p:cNvCxnSpPr>
            <p:nvPr/>
          </p:nvCxnSpPr>
          <p:spPr>
            <a:xfrm>
              <a:off x="719138" y="3381020"/>
              <a:ext cx="11038589" cy="0"/>
            </a:xfrm>
            <a:prstGeom prst="straightConnector1">
              <a:avLst/>
            </a:prstGeom>
            <a:ln w="82550"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" name="Google Shape;13418;p86">
              <a:extLst>
                <a:ext uri="{FF2B5EF4-FFF2-40B4-BE49-F238E27FC236}">
                  <a16:creationId xmlns:a16="http://schemas.microsoft.com/office/drawing/2014/main" id="{51C1287F-96CC-F07C-FA0B-0123E24D873F}"/>
                </a:ext>
              </a:extLst>
            </p:cNvPr>
            <p:cNvGrpSpPr/>
            <p:nvPr/>
          </p:nvGrpSpPr>
          <p:grpSpPr>
            <a:xfrm>
              <a:off x="3721841" y="2192774"/>
              <a:ext cx="374223" cy="347701"/>
              <a:chOff x="6524150" y="1938725"/>
              <a:chExt cx="297725" cy="276625"/>
            </a:xfrm>
            <a:solidFill>
              <a:schemeClr val="tx1"/>
            </a:solidFill>
          </p:grpSpPr>
          <p:sp>
            <p:nvSpPr>
              <p:cNvPr id="72" name="Google Shape;13419;p86">
                <a:extLst>
                  <a:ext uri="{FF2B5EF4-FFF2-40B4-BE49-F238E27FC236}">
                    <a16:creationId xmlns:a16="http://schemas.microsoft.com/office/drawing/2014/main" id="{ACC68D9C-298F-3B62-B576-141E5B517B70}"/>
                  </a:ext>
                </a:extLst>
              </p:cNvPr>
              <p:cNvSpPr/>
              <p:nvPr/>
            </p:nvSpPr>
            <p:spPr>
              <a:xfrm>
                <a:off x="6524150" y="2025375"/>
                <a:ext cx="297725" cy="189975"/>
              </a:xfrm>
              <a:custGeom>
                <a:avLst/>
                <a:gdLst/>
                <a:ahLst/>
                <a:cxnLst/>
                <a:rect l="l" t="t" r="r" b="b"/>
                <a:pathLst>
                  <a:path w="11909" h="7599" extrusionOk="0">
                    <a:moveTo>
                      <a:pt x="9767" y="2079"/>
                    </a:moveTo>
                    <a:lnTo>
                      <a:pt x="9767" y="5198"/>
                    </a:lnTo>
                    <a:cubicBezTo>
                      <a:pt x="9735" y="5041"/>
                      <a:pt x="9672" y="4915"/>
                      <a:pt x="9546" y="4789"/>
                    </a:cubicBezTo>
                    <a:lnTo>
                      <a:pt x="7813" y="3056"/>
                    </a:lnTo>
                    <a:cubicBezTo>
                      <a:pt x="7624" y="2867"/>
                      <a:pt x="7341" y="2741"/>
                      <a:pt x="7057" y="2741"/>
                    </a:cubicBezTo>
                    <a:lnTo>
                      <a:pt x="6018" y="2741"/>
                    </a:lnTo>
                    <a:cubicBezTo>
                      <a:pt x="5923" y="2741"/>
                      <a:pt x="5797" y="2836"/>
                      <a:pt x="5734" y="2930"/>
                    </a:cubicBezTo>
                    <a:lnTo>
                      <a:pt x="5482" y="3403"/>
                    </a:lnTo>
                    <a:cubicBezTo>
                      <a:pt x="5293" y="3812"/>
                      <a:pt x="4883" y="4001"/>
                      <a:pt x="4505" y="4001"/>
                    </a:cubicBezTo>
                    <a:lnTo>
                      <a:pt x="5356" y="2269"/>
                    </a:lnTo>
                    <a:cubicBezTo>
                      <a:pt x="5419" y="2143"/>
                      <a:pt x="5576" y="2079"/>
                      <a:pt x="5671" y="2079"/>
                    </a:cubicBezTo>
                    <a:close/>
                    <a:moveTo>
                      <a:pt x="1418" y="2079"/>
                    </a:moveTo>
                    <a:lnTo>
                      <a:pt x="1418" y="5545"/>
                    </a:lnTo>
                    <a:lnTo>
                      <a:pt x="725" y="5545"/>
                    </a:lnTo>
                    <a:lnTo>
                      <a:pt x="725" y="2079"/>
                    </a:lnTo>
                    <a:close/>
                    <a:moveTo>
                      <a:pt x="11153" y="2079"/>
                    </a:moveTo>
                    <a:lnTo>
                      <a:pt x="11153" y="5545"/>
                    </a:lnTo>
                    <a:lnTo>
                      <a:pt x="10460" y="5545"/>
                    </a:lnTo>
                    <a:lnTo>
                      <a:pt x="10460" y="2079"/>
                    </a:lnTo>
                    <a:close/>
                    <a:moveTo>
                      <a:pt x="6931" y="630"/>
                    </a:moveTo>
                    <a:cubicBezTo>
                      <a:pt x="6774" y="1008"/>
                      <a:pt x="6427" y="1323"/>
                      <a:pt x="5955" y="1323"/>
                    </a:cubicBezTo>
                    <a:lnTo>
                      <a:pt x="5671" y="1323"/>
                    </a:lnTo>
                    <a:cubicBezTo>
                      <a:pt x="5293" y="1323"/>
                      <a:pt x="4946" y="1575"/>
                      <a:pt x="4726" y="1922"/>
                    </a:cubicBezTo>
                    <a:lnTo>
                      <a:pt x="3655" y="4064"/>
                    </a:lnTo>
                    <a:cubicBezTo>
                      <a:pt x="3623" y="4127"/>
                      <a:pt x="3623" y="4253"/>
                      <a:pt x="3655" y="4316"/>
                    </a:cubicBezTo>
                    <a:cubicBezTo>
                      <a:pt x="3718" y="4411"/>
                      <a:pt x="3781" y="4474"/>
                      <a:pt x="3875" y="4537"/>
                    </a:cubicBezTo>
                    <a:cubicBezTo>
                      <a:pt x="4088" y="4627"/>
                      <a:pt x="4310" y="4670"/>
                      <a:pt x="4532" y="4670"/>
                    </a:cubicBezTo>
                    <a:cubicBezTo>
                      <a:pt x="5165" y="4670"/>
                      <a:pt x="5785" y="4316"/>
                      <a:pt x="6112" y="3686"/>
                    </a:cubicBezTo>
                    <a:lnTo>
                      <a:pt x="6238" y="3434"/>
                    </a:lnTo>
                    <a:lnTo>
                      <a:pt x="7026" y="3434"/>
                    </a:lnTo>
                    <a:cubicBezTo>
                      <a:pt x="7089" y="3434"/>
                      <a:pt x="7215" y="3466"/>
                      <a:pt x="7246" y="3529"/>
                    </a:cubicBezTo>
                    <a:lnTo>
                      <a:pt x="8979" y="5261"/>
                    </a:lnTo>
                    <a:cubicBezTo>
                      <a:pt x="9137" y="5419"/>
                      <a:pt x="9137" y="5545"/>
                      <a:pt x="9105" y="5640"/>
                    </a:cubicBezTo>
                    <a:cubicBezTo>
                      <a:pt x="9105" y="5671"/>
                      <a:pt x="9042" y="5829"/>
                      <a:pt x="8885" y="5860"/>
                    </a:cubicBezTo>
                    <a:lnTo>
                      <a:pt x="5576" y="6805"/>
                    </a:lnTo>
                    <a:cubicBezTo>
                      <a:pt x="5543" y="6814"/>
                      <a:pt x="5507" y="6818"/>
                      <a:pt x="5470" y="6818"/>
                    </a:cubicBezTo>
                    <a:cubicBezTo>
                      <a:pt x="5371" y="6818"/>
                      <a:pt x="5268" y="6788"/>
                      <a:pt x="5198" y="6742"/>
                    </a:cubicBezTo>
                    <a:lnTo>
                      <a:pt x="4096" y="5640"/>
                    </a:lnTo>
                    <a:cubicBezTo>
                      <a:pt x="4033" y="5545"/>
                      <a:pt x="3938" y="5514"/>
                      <a:pt x="3875" y="5514"/>
                    </a:cubicBezTo>
                    <a:lnTo>
                      <a:pt x="2111" y="5514"/>
                    </a:lnTo>
                    <a:lnTo>
                      <a:pt x="2111" y="2048"/>
                    </a:lnTo>
                    <a:lnTo>
                      <a:pt x="2741" y="2048"/>
                    </a:lnTo>
                    <a:cubicBezTo>
                      <a:pt x="3119" y="2048"/>
                      <a:pt x="3466" y="1796"/>
                      <a:pt x="3686" y="1449"/>
                    </a:cubicBezTo>
                    <a:lnTo>
                      <a:pt x="4001" y="819"/>
                    </a:lnTo>
                    <a:cubicBezTo>
                      <a:pt x="4064" y="693"/>
                      <a:pt x="4190" y="630"/>
                      <a:pt x="4316" y="630"/>
                    </a:cubicBezTo>
                    <a:close/>
                    <a:moveTo>
                      <a:pt x="4316" y="0"/>
                    </a:moveTo>
                    <a:cubicBezTo>
                      <a:pt x="3907" y="0"/>
                      <a:pt x="3560" y="221"/>
                      <a:pt x="3371" y="599"/>
                    </a:cubicBezTo>
                    <a:lnTo>
                      <a:pt x="3056" y="1229"/>
                    </a:lnTo>
                    <a:cubicBezTo>
                      <a:pt x="2962" y="1323"/>
                      <a:pt x="2836" y="1418"/>
                      <a:pt x="2741" y="1418"/>
                    </a:cubicBezTo>
                    <a:lnTo>
                      <a:pt x="378" y="1418"/>
                    </a:lnTo>
                    <a:cubicBezTo>
                      <a:pt x="158" y="1418"/>
                      <a:pt x="0" y="1575"/>
                      <a:pt x="0" y="1764"/>
                    </a:cubicBezTo>
                    <a:lnTo>
                      <a:pt x="0" y="5955"/>
                    </a:lnTo>
                    <a:cubicBezTo>
                      <a:pt x="0" y="6144"/>
                      <a:pt x="158" y="6301"/>
                      <a:pt x="378" y="6301"/>
                    </a:cubicBezTo>
                    <a:lnTo>
                      <a:pt x="3718" y="6301"/>
                    </a:lnTo>
                    <a:lnTo>
                      <a:pt x="4694" y="7278"/>
                    </a:lnTo>
                    <a:cubicBezTo>
                      <a:pt x="4894" y="7477"/>
                      <a:pt x="5139" y="7598"/>
                      <a:pt x="5410" y="7598"/>
                    </a:cubicBezTo>
                    <a:cubicBezTo>
                      <a:pt x="5525" y="7598"/>
                      <a:pt x="5644" y="7577"/>
                      <a:pt x="5766" y="7530"/>
                    </a:cubicBezTo>
                    <a:lnTo>
                      <a:pt x="9074" y="6553"/>
                    </a:lnTo>
                    <a:cubicBezTo>
                      <a:pt x="9263" y="6522"/>
                      <a:pt x="9420" y="6396"/>
                      <a:pt x="9578" y="6238"/>
                    </a:cubicBezTo>
                    <a:lnTo>
                      <a:pt x="11562" y="6238"/>
                    </a:lnTo>
                    <a:cubicBezTo>
                      <a:pt x="11751" y="6238"/>
                      <a:pt x="11909" y="6081"/>
                      <a:pt x="11909" y="5892"/>
                    </a:cubicBezTo>
                    <a:lnTo>
                      <a:pt x="11909" y="1733"/>
                    </a:lnTo>
                    <a:cubicBezTo>
                      <a:pt x="11877" y="1544"/>
                      <a:pt x="11720" y="1386"/>
                      <a:pt x="11499" y="1386"/>
                    </a:cubicBezTo>
                    <a:lnTo>
                      <a:pt x="7341" y="1386"/>
                    </a:lnTo>
                    <a:cubicBezTo>
                      <a:pt x="7561" y="1103"/>
                      <a:pt x="7687" y="693"/>
                      <a:pt x="7687" y="347"/>
                    </a:cubicBezTo>
                    <a:cubicBezTo>
                      <a:pt x="7687" y="158"/>
                      <a:pt x="7530" y="0"/>
                      <a:pt x="734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3" name="Google Shape;13420;p86">
                <a:extLst>
                  <a:ext uri="{FF2B5EF4-FFF2-40B4-BE49-F238E27FC236}">
                    <a16:creationId xmlns:a16="http://schemas.microsoft.com/office/drawing/2014/main" id="{739471CE-B06C-EC60-5FC1-BE8C67159AD2}"/>
                  </a:ext>
                </a:extLst>
              </p:cNvPr>
              <p:cNvSpPr/>
              <p:nvPr/>
            </p:nvSpPr>
            <p:spPr>
              <a:xfrm>
                <a:off x="6664325" y="1938725"/>
                <a:ext cx="17375" cy="43350"/>
              </a:xfrm>
              <a:custGeom>
                <a:avLst/>
                <a:gdLst/>
                <a:ahLst/>
                <a:cxnLst/>
                <a:rect l="l" t="t" r="r" b="b"/>
                <a:pathLst>
                  <a:path w="695" h="1734" extrusionOk="0">
                    <a:moveTo>
                      <a:pt x="348" y="1"/>
                    </a:moveTo>
                    <a:cubicBezTo>
                      <a:pt x="159" y="1"/>
                      <a:pt x="1" y="158"/>
                      <a:pt x="1" y="347"/>
                    </a:cubicBezTo>
                    <a:lnTo>
                      <a:pt x="1" y="1355"/>
                    </a:lnTo>
                    <a:cubicBezTo>
                      <a:pt x="1" y="1576"/>
                      <a:pt x="159" y="1733"/>
                      <a:pt x="348" y="1733"/>
                    </a:cubicBezTo>
                    <a:cubicBezTo>
                      <a:pt x="537" y="1733"/>
                      <a:pt x="694" y="1576"/>
                      <a:pt x="694" y="1355"/>
                    </a:cubicBezTo>
                    <a:lnTo>
                      <a:pt x="694" y="347"/>
                    </a:lnTo>
                    <a:cubicBezTo>
                      <a:pt x="694" y="158"/>
                      <a:pt x="537" y="1"/>
                      <a:pt x="34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13421;p86">
                <a:extLst>
                  <a:ext uri="{FF2B5EF4-FFF2-40B4-BE49-F238E27FC236}">
                    <a16:creationId xmlns:a16="http://schemas.microsoft.com/office/drawing/2014/main" id="{C4AE9231-1ECD-DF50-88B1-4C5DE56B1B3F}"/>
                  </a:ext>
                </a:extLst>
              </p:cNvPr>
              <p:cNvSpPr/>
              <p:nvPr/>
            </p:nvSpPr>
            <p:spPr>
              <a:xfrm>
                <a:off x="6594250" y="1972800"/>
                <a:ext cx="3545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1411" extrusionOk="0">
                    <a:moveTo>
                      <a:pt x="374" y="0"/>
                    </a:moveTo>
                    <a:cubicBezTo>
                      <a:pt x="291" y="0"/>
                      <a:pt x="205" y="40"/>
                      <a:pt x="126" y="118"/>
                    </a:cubicBezTo>
                    <a:cubicBezTo>
                      <a:pt x="0" y="244"/>
                      <a:pt x="0" y="496"/>
                      <a:pt x="126" y="591"/>
                    </a:cubicBezTo>
                    <a:lnTo>
                      <a:pt x="819" y="1316"/>
                    </a:lnTo>
                    <a:cubicBezTo>
                      <a:pt x="882" y="1379"/>
                      <a:pt x="969" y="1410"/>
                      <a:pt x="1055" y="1410"/>
                    </a:cubicBezTo>
                    <a:cubicBezTo>
                      <a:pt x="1142" y="1410"/>
                      <a:pt x="1229" y="1379"/>
                      <a:pt x="1292" y="1316"/>
                    </a:cubicBezTo>
                    <a:cubicBezTo>
                      <a:pt x="1418" y="1190"/>
                      <a:pt x="1418" y="969"/>
                      <a:pt x="1292" y="843"/>
                    </a:cubicBezTo>
                    <a:lnTo>
                      <a:pt x="599" y="118"/>
                    </a:lnTo>
                    <a:cubicBezTo>
                      <a:pt x="536" y="40"/>
                      <a:pt x="457" y="0"/>
                      <a:pt x="37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13422;p86">
                <a:extLst>
                  <a:ext uri="{FF2B5EF4-FFF2-40B4-BE49-F238E27FC236}">
                    <a16:creationId xmlns:a16="http://schemas.microsoft.com/office/drawing/2014/main" id="{CDD6AF98-474D-8E4B-E094-6981BD93D422}"/>
                  </a:ext>
                </a:extLst>
              </p:cNvPr>
              <p:cNvSpPr/>
              <p:nvPr/>
            </p:nvSpPr>
            <p:spPr>
              <a:xfrm>
                <a:off x="6715525" y="1972800"/>
                <a:ext cx="354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411" extrusionOk="0">
                    <a:moveTo>
                      <a:pt x="1056" y="0"/>
                    </a:moveTo>
                    <a:cubicBezTo>
                      <a:pt x="970" y="0"/>
                      <a:pt x="883" y="40"/>
                      <a:pt x="820" y="118"/>
                    </a:cubicBezTo>
                    <a:lnTo>
                      <a:pt x="127" y="843"/>
                    </a:lnTo>
                    <a:cubicBezTo>
                      <a:pt x="1" y="969"/>
                      <a:pt x="1" y="1190"/>
                      <a:pt x="127" y="1316"/>
                    </a:cubicBezTo>
                    <a:cubicBezTo>
                      <a:pt x="174" y="1379"/>
                      <a:pt x="261" y="1410"/>
                      <a:pt x="351" y="1410"/>
                    </a:cubicBezTo>
                    <a:cubicBezTo>
                      <a:pt x="442" y="1410"/>
                      <a:pt x="536" y="1379"/>
                      <a:pt x="599" y="1316"/>
                    </a:cubicBezTo>
                    <a:lnTo>
                      <a:pt x="1293" y="591"/>
                    </a:lnTo>
                    <a:cubicBezTo>
                      <a:pt x="1419" y="496"/>
                      <a:pt x="1419" y="244"/>
                      <a:pt x="1293" y="118"/>
                    </a:cubicBezTo>
                    <a:cubicBezTo>
                      <a:pt x="1230" y="40"/>
                      <a:pt x="1143" y="0"/>
                      <a:pt x="105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9" name="Google Shape;13002;p85">
              <a:extLst>
                <a:ext uri="{FF2B5EF4-FFF2-40B4-BE49-F238E27FC236}">
                  <a16:creationId xmlns:a16="http://schemas.microsoft.com/office/drawing/2014/main" id="{A6F9D37B-18D5-ADF3-BD1B-F2345B9F9AF6}"/>
                </a:ext>
              </a:extLst>
            </p:cNvPr>
            <p:cNvSpPr/>
            <p:nvPr/>
          </p:nvSpPr>
          <p:spPr>
            <a:xfrm>
              <a:off x="1595536" y="2169462"/>
              <a:ext cx="367776" cy="366769"/>
            </a:xfrm>
            <a:custGeom>
              <a:avLst/>
              <a:gdLst/>
              <a:ahLst/>
              <a:cxnLst/>
              <a:rect l="l" t="t" r="r" b="b"/>
              <a:pathLst>
                <a:path w="11689" h="11657" extrusionOk="0">
                  <a:moveTo>
                    <a:pt x="5860" y="662"/>
                  </a:moveTo>
                  <a:cubicBezTo>
                    <a:pt x="6080" y="662"/>
                    <a:pt x="6238" y="851"/>
                    <a:pt x="6238" y="1040"/>
                  </a:cubicBezTo>
                  <a:lnTo>
                    <a:pt x="6238" y="1386"/>
                  </a:lnTo>
                  <a:lnTo>
                    <a:pt x="756" y="1386"/>
                  </a:lnTo>
                  <a:lnTo>
                    <a:pt x="756" y="1040"/>
                  </a:lnTo>
                  <a:cubicBezTo>
                    <a:pt x="725" y="851"/>
                    <a:pt x="882" y="662"/>
                    <a:pt x="1071" y="662"/>
                  </a:cubicBezTo>
                  <a:close/>
                  <a:moveTo>
                    <a:pt x="6175" y="2048"/>
                  </a:moveTo>
                  <a:lnTo>
                    <a:pt x="6175" y="3686"/>
                  </a:lnTo>
                  <a:cubicBezTo>
                    <a:pt x="5639" y="3686"/>
                    <a:pt x="5198" y="4096"/>
                    <a:pt x="5198" y="4663"/>
                  </a:cubicBezTo>
                  <a:cubicBezTo>
                    <a:pt x="4820" y="4694"/>
                    <a:pt x="4505" y="4883"/>
                    <a:pt x="4348" y="5261"/>
                  </a:cubicBezTo>
                  <a:lnTo>
                    <a:pt x="3592" y="4505"/>
                  </a:lnTo>
                  <a:cubicBezTo>
                    <a:pt x="3403" y="4300"/>
                    <a:pt x="3135" y="4198"/>
                    <a:pt x="2867" y="4198"/>
                  </a:cubicBezTo>
                  <a:cubicBezTo>
                    <a:pt x="2599" y="4198"/>
                    <a:pt x="2331" y="4300"/>
                    <a:pt x="2142" y="4505"/>
                  </a:cubicBezTo>
                  <a:cubicBezTo>
                    <a:pt x="1733" y="4883"/>
                    <a:pt x="1733" y="5576"/>
                    <a:pt x="2142" y="5954"/>
                  </a:cubicBezTo>
                  <a:lnTo>
                    <a:pt x="4505" y="8317"/>
                  </a:lnTo>
                  <a:lnTo>
                    <a:pt x="4316" y="8317"/>
                  </a:lnTo>
                  <a:cubicBezTo>
                    <a:pt x="3875" y="8317"/>
                    <a:pt x="3466" y="8601"/>
                    <a:pt x="3308" y="9042"/>
                  </a:cubicBezTo>
                  <a:lnTo>
                    <a:pt x="725" y="9042"/>
                  </a:lnTo>
                  <a:lnTo>
                    <a:pt x="725" y="8979"/>
                  </a:lnTo>
                  <a:lnTo>
                    <a:pt x="725" y="2048"/>
                  </a:lnTo>
                  <a:close/>
                  <a:moveTo>
                    <a:pt x="7640" y="3907"/>
                  </a:moveTo>
                  <a:cubicBezTo>
                    <a:pt x="7727" y="3907"/>
                    <a:pt x="7813" y="3938"/>
                    <a:pt x="7876" y="4001"/>
                  </a:cubicBezTo>
                  <a:lnTo>
                    <a:pt x="8664" y="4789"/>
                  </a:lnTo>
                  <a:cubicBezTo>
                    <a:pt x="9325" y="5450"/>
                    <a:pt x="9861" y="6238"/>
                    <a:pt x="10113" y="7026"/>
                  </a:cubicBezTo>
                  <a:lnTo>
                    <a:pt x="7530" y="9609"/>
                  </a:lnTo>
                  <a:lnTo>
                    <a:pt x="4222" y="9609"/>
                  </a:lnTo>
                  <a:cubicBezTo>
                    <a:pt x="4033" y="9609"/>
                    <a:pt x="3875" y="9451"/>
                    <a:pt x="3875" y="9262"/>
                  </a:cubicBezTo>
                  <a:cubicBezTo>
                    <a:pt x="3875" y="9073"/>
                    <a:pt x="4033" y="8916"/>
                    <a:pt x="4222" y="8916"/>
                  </a:cubicBezTo>
                  <a:lnTo>
                    <a:pt x="5230" y="8916"/>
                  </a:lnTo>
                  <a:cubicBezTo>
                    <a:pt x="5387" y="8916"/>
                    <a:pt x="5513" y="8821"/>
                    <a:pt x="5545" y="8695"/>
                  </a:cubicBezTo>
                  <a:cubicBezTo>
                    <a:pt x="5608" y="8601"/>
                    <a:pt x="5608" y="8443"/>
                    <a:pt x="5482" y="8349"/>
                  </a:cubicBezTo>
                  <a:lnTo>
                    <a:pt x="2520" y="5387"/>
                  </a:lnTo>
                  <a:cubicBezTo>
                    <a:pt x="2394" y="5293"/>
                    <a:pt x="2394" y="5041"/>
                    <a:pt x="2520" y="4915"/>
                  </a:cubicBezTo>
                  <a:cubicBezTo>
                    <a:pt x="2583" y="4868"/>
                    <a:pt x="2670" y="4844"/>
                    <a:pt x="2757" y="4844"/>
                  </a:cubicBezTo>
                  <a:cubicBezTo>
                    <a:pt x="2843" y="4844"/>
                    <a:pt x="2930" y="4868"/>
                    <a:pt x="2993" y="4915"/>
                  </a:cubicBezTo>
                  <a:lnTo>
                    <a:pt x="4442" y="6395"/>
                  </a:lnTo>
                  <a:lnTo>
                    <a:pt x="5450" y="7372"/>
                  </a:lnTo>
                  <a:cubicBezTo>
                    <a:pt x="5498" y="7435"/>
                    <a:pt x="5584" y="7467"/>
                    <a:pt x="5675" y="7467"/>
                  </a:cubicBezTo>
                  <a:cubicBezTo>
                    <a:pt x="5765" y="7467"/>
                    <a:pt x="5860" y="7435"/>
                    <a:pt x="5923" y="7372"/>
                  </a:cubicBezTo>
                  <a:cubicBezTo>
                    <a:pt x="6017" y="7246"/>
                    <a:pt x="6017" y="7026"/>
                    <a:pt x="5923" y="6900"/>
                  </a:cubicBezTo>
                  <a:lnTo>
                    <a:pt x="4915" y="5923"/>
                  </a:lnTo>
                  <a:cubicBezTo>
                    <a:pt x="4820" y="5797"/>
                    <a:pt x="4820" y="5545"/>
                    <a:pt x="4915" y="5450"/>
                  </a:cubicBezTo>
                  <a:cubicBezTo>
                    <a:pt x="4978" y="5387"/>
                    <a:pt x="5072" y="5356"/>
                    <a:pt x="5163" y="5356"/>
                  </a:cubicBezTo>
                  <a:cubicBezTo>
                    <a:pt x="5253" y="5356"/>
                    <a:pt x="5340" y="5387"/>
                    <a:pt x="5387" y="5450"/>
                  </a:cubicBezTo>
                  <a:lnTo>
                    <a:pt x="6396" y="6427"/>
                  </a:lnTo>
                  <a:cubicBezTo>
                    <a:pt x="6443" y="6490"/>
                    <a:pt x="6529" y="6522"/>
                    <a:pt x="6620" y="6522"/>
                  </a:cubicBezTo>
                  <a:cubicBezTo>
                    <a:pt x="6711" y="6522"/>
                    <a:pt x="6805" y="6490"/>
                    <a:pt x="6868" y="6427"/>
                  </a:cubicBezTo>
                  <a:cubicBezTo>
                    <a:pt x="6963" y="6301"/>
                    <a:pt x="6963" y="6080"/>
                    <a:pt x="6868" y="5954"/>
                  </a:cubicBezTo>
                  <a:lnTo>
                    <a:pt x="5860" y="4978"/>
                  </a:lnTo>
                  <a:cubicBezTo>
                    <a:pt x="5765" y="4852"/>
                    <a:pt x="5765" y="4631"/>
                    <a:pt x="5860" y="4505"/>
                  </a:cubicBezTo>
                  <a:cubicBezTo>
                    <a:pt x="5923" y="4442"/>
                    <a:pt x="6017" y="4411"/>
                    <a:pt x="6108" y="4411"/>
                  </a:cubicBezTo>
                  <a:cubicBezTo>
                    <a:pt x="6199" y="4411"/>
                    <a:pt x="6285" y="4442"/>
                    <a:pt x="6333" y="4505"/>
                  </a:cubicBezTo>
                  <a:lnTo>
                    <a:pt x="7341" y="5482"/>
                  </a:lnTo>
                  <a:cubicBezTo>
                    <a:pt x="7388" y="5545"/>
                    <a:pt x="7475" y="5576"/>
                    <a:pt x="7565" y="5576"/>
                  </a:cubicBezTo>
                  <a:cubicBezTo>
                    <a:pt x="7656" y="5576"/>
                    <a:pt x="7750" y="5545"/>
                    <a:pt x="7813" y="5482"/>
                  </a:cubicBezTo>
                  <a:cubicBezTo>
                    <a:pt x="7908" y="5356"/>
                    <a:pt x="7908" y="5135"/>
                    <a:pt x="7813" y="5009"/>
                  </a:cubicBezTo>
                  <a:lnTo>
                    <a:pt x="7341" y="4537"/>
                  </a:lnTo>
                  <a:cubicBezTo>
                    <a:pt x="7278" y="4348"/>
                    <a:pt x="7278" y="4096"/>
                    <a:pt x="7404" y="4001"/>
                  </a:cubicBezTo>
                  <a:cubicBezTo>
                    <a:pt x="7467" y="3938"/>
                    <a:pt x="7553" y="3907"/>
                    <a:pt x="7640" y="3907"/>
                  </a:cubicBezTo>
                  <a:close/>
                  <a:moveTo>
                    <a:pt x="10554" y="7624"/>
                  </a:moveTo>
                  <a:lnTo>
                    <a:pt x="10806" y="7845"/>
                  </a:lnTo>
                  <a:cubicBezTo>
                    <a:pt x="10964" y="8002"/>
                    <a:pt x="10964" y="8191"/>
                    <a:pt x="10806" y="8317"/>
                  </a:cubicBezTo>
                  <a:lnTo>
                    <a:pt x="8853" y="10239"/>
                  </a:lnTo>
                  <a:cubicBezTo>
                    <a:pt x="8806" y="10302"/>
                    <a:pt x="8719" y="10334"/>
                    <a:pt x="8628" y="10334"/>
                  </a:cubicBezTo>
                  <a:cubicBezTo>
                    <a:pt x="8538" y="10334"/>
                    <a:pt x="8443" y="10302"/>
                    <a:pt x="8380" y="10239"/>
                  </a:cubicBezTo>
                  <a:lnTo>
                    <a:pt x="8160" y="10019"/>
                  </a:lnTo>
                  <a:lnTo>
                    <a:pt x="10554" y="7624"/>
                  </a:lnTo>
                  <a:close/>
                  <a:moveTo>
                    <a:pt x="3277" y="9672"/>
                  </a:moveTo>
                  <a:cubicBezTo>
                    <a:pt x="3434" y="10050"/>
                    <a:pt x="3781" y="10334"/>
                    <a:pt x="4222" y="10334"/>
                  </a:cubicBezTo>
                  <a:lnTo>
                    <a:pt x="6143" y="10334"/>
                  </a:lnTo>
                  <a:lnTo>
                    <a:pt x="6143" y="10680"/>
                  </a:lnTo>
                  <a:lnTo>
                    <a:pt x="6175" y="10680"/>
                  </a:lnTo>
                  <a:cubicBezTo>
                    <a:pt x="6175" y="10869"/>
                    <a:pt x="6017" y="11027"/>
                    <a:pt x="5828" y="11027"/>
                  </a:cubicBezTo>
                  <a:lnTo>
                    <a:pt x="1040" y="11027"/>
                  </a:lnTo>
                  <a:cubicBezTo>
                    <a:pt x="819" y="11027"/>
                    <a:pt x="662" y="10869"/>
                    <a:pt x="662" y="10680"/>
                  </a:cubicBezTo>
                  <a:lnTo>
                    <a:pt x="662" y="9672"/>
                  </a:lnTo>
                  <a:close/>
                  <a:moveTo>
                    <a:pt x="1040" y="0"/>
                  </a:moveTo>
                  <a:cubicBezTo>
                    <a:pt x="473" y="0"/>
                    <a:pt x="0" y="473"/>
                    <a:pt x="0" y="1040"/>
                  </a:cubicBezTo>
                  <a:lnTo>
                    <a:pt x="0" y="10649"/>
                  </a:lnTo>
                  <a:cubicBezTo>
                    <a:pt x="0" y="11184"/>
                    <a:pt x="473" y="11657"/>
                    <a:pt x="1040" y="11657"/>
                  </a:cubicBezTo>
                  <a:lnTo>
                    <a:pt x="5828" y="11657"/>
                  </a:lnTo>
                  <a:cubicBezTo>
                    <a:pt x="6396" y="11657"/>
                    <a:pt x="6868" y="11184"/>
                    <a:pt x="6868" y="10649"/>
                  </a:cubicBezTo>
                  <a:lnTo>
                    <a:pt x="6868" y="10334"/>
                  </a:lnTo>
                  <a:lnTo>
                    <a:pt x="7467" y="10334"/>
                  </a:lnTo>
                  <a:lnTo>
                    <a:pt x="7876" y="10775"/>
                  </a:lnTo>
                  <a:cubicBezTo>
                    <a:pt x="8081" y="10964"/>
                    <a:pt x="8349" y="11058"/>
                    <a:pt x="8613" y="11058"/>
                  </a:cubicBezTo>
                  <a:cubicBezTo>
                    <a:pt x="8877" y="11058"/>
                    <a:pt x="9136" y="10964"/>
                    <a:pt x="9325" y="10775"/>
                  </a:cubicBezTo>
                  <a:lnTo>
                    <a:pt x="11279" y="8821"/>
                  </a:lnTo>
                  <a:cubicBezTo>
                    <a:pt x="11688" y="8443"/>
                    <a:pt x="11688" y="7782"/>
                    <a:pt x="11310" y="7372"/>
                  </a:cubicBezTo>
                  <a:lnTo>
                    <a:pt x="10869" y="6931"/>
                  </a:lnTo>
                  <a:cubicBezTo>
                    <a:pt x="10554" y="6080"/>
                    <a:pt x="10082" y="5261"/>
                    <a:pt x="9420" y="4505"/>
                  </a:cubicBezTo>
                  <a:lnTo>
                    <a:pt x="8380" y="3466"/>
                  </a:lnTo>
                  <a:cubicBezTo>
                    <a:pt x="8191" y="3277"/>
                    <a:pt x="7931" y="3182"/>
                    <a:pt x="7668" y="3182"/>
                  </a:cubicBezTo>
                  <a:cubicBezTo>
                    <a:pt x="7404" y="3182"/>
                    <a:pt x="7136" y="3277"/>
                    <a:pt x="6931" y="3466"/>
                  </a:cubicBezTo>
                  <a:lnTo>
                    <a:pt x="6868" y="3560"/>
                  </a:lnTo>
                  <a:lnTo>
                    <a:pt x="6868" y="1040"/>
                  </a:lnTo>
                  <a:cubicBezTo>
                    <a:pt x="6868" y="473"/>
                    <a:pt x="6396" y="0"/>
                    <a:pt x="5828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1" name="Google Shape;9417;p77">
              <a:extLst>
                <a:ext uri="{FF2B5EF4-FFF2-40B4-BE49-F238E27FC236}">
                  <a16:creationId xmlns:a16="http://schemas.microsoft.com/office/drawing/2014/main" id="{47F34E24-F822-CDAD-FE74-65F6B30CA028}"/>
                </a:ext>
              </a:extLst>
            </p:cNvPr>
            <p:cNvGrpSpPr/>
            <p:nvPr/>
          </p:nvGrpSpPr>
          <p:grpSpPr>
            <a:xfrm>
              <a:off x="5918843" y="2199791"/>
              <a:ext cx="393142" cy="381497"/>
              <a:chOff x="-59481900" y="2290800"/>
              <a:chExt cx="319000" cy="309550"/>
            </a:xfrm>
            <a:solidFill>
              <a:schemeClr val="accent3"/>
            </a:solidFill>
          </p:grpSpPr>
          <p:sp>
            <p:nvSpPr>
              <p:cNvPr id="57" name="Google Shape;9418;p77">
                <a:extLst>
                  <a:ext uri="{FF2B5EF4-FFF2-40B4-BE49-F238E27FC236}">
                    <a16:creationId xmlns:a16="http://schemas.microsoft.com/office/drawing/2014/main" id="{213BB6F9-F5D4-8F8B-4CFE-32AC2EFB90AE}"/>
                  </a:ext>
                </a:extLst>
              </p:cNvPr>
              <p:cNvSpPr/>
              <p:nvPr/>
            </p:nvSpPr>
            <p:spPr>
              <a:xfrm>
                <a:off x="-59481900" y="2290800"/>
                <a:ext cx="319000" cy="309550"/>
              </a:xfrm>
              <a:custGeom>
                <a:avLst/>
                <a:gdLst/>
                <a:ahLst/>
                <a:cxnLst/>
                <a:rect l="l" t="t" r="r" b="b"/>
                <a:pathLst>
                  <a:path w="12760" h="12382" extrusionOk="0">
                    <a:moveTo>
                      <a:pt x="6427" y="851"/>
                    </a:moveTo>
                    <a:cubicBezTo>
                      <a:pt x="6900" y="851"/>
                      <a:pt x="7247" y="1197"/>
                      <a:pt x="7247" y="1670"/>
                    </a:cubicBezTo>
                    <a:lnTo>
                      <a:pt x="7247" y="4159"/>
                    </a:lnTo>
                    <a:lnTo>
                      <a:pt x="5608" y="4159"/>
                    </a:lnTo>
                    <a:lnTo>
                      <a:pt x="5608" y="1670"/>
                    </a:lnTo>
                    <a:cubicBezTo>
                      <a:pt x="5608" y="1197"/>
                      <a:pt x="5955" y="851"/>
                      <a:pt x="6427" y="851"/>
                    </a:cubicBezTo>
                    <a:close/>
                    <a:moveTo>
                      <a:pt x="11594" y="3308"/>
                    </a:moveTo>
                    <a:cubicBezTo>
                      <a:pt x="11846" y="3308"/>
                      <a:pt x="12004" y="3529"/>
                      <a:pt x="12004" y="3749"/>
                    </a:cubicBezTo>
                    <a:lnTo>
                      <a:pt x="12004" y="11185"/>
                    </a:lnTo>
                    <a:lnTo>
                      <a:pt x="11941" y="11185"/>
                    </a:lnTo>
                    <a:cubicBezTo>
                      <a:pt x="11941" y="11437"/>
                      <a:pt x="11752" y="11594"/>
                      <a:pt x="11563" y="11594"/>
                    </a:cubicBezTo>
                    <a:lnTo>
                      <a:pt x="1355" y="11594"/>
                    </a:lnTo>
                    <a:cubicBezTo>
                      <a:pt x="1103" y="11594"/>
                      <a:pt x="914" y="11405"/>
                      <a:pt x="914" y="11185"/>
                    </a:cubicBezTo>
                    <a:lnTo>
                      <a:pt x="914" y="3749"/>
                    </a:lnTo>
                    <a:cubicBezTo>
                      <a:pt x="914" y="3529"/>
                      <a:pt x="1103" y="3308"/>
                      <a:pt x="1355" y="3308"/>
                    </a:cubicBezTo>
                    <a:lnTo>
                      <a:pt x="4821" y="3308"/>
                    </a:lnTo>
                    <a:lnTo>
                      <a:pt x="4821" y="4568"/>
                    </a:lnTo>
                    <a:cubicBezTo>
                      <a:pt x="4821" y="4821"/>
                      <a:pt x="5010" y="5010"/>
                      <a:pt x="5199" y="5010"/>
                    </a:cubicBezTo>
                    <a:lnTo>
                      <a:pt x="7688" y="5010"/>
                    </a:lnTo>
                    <a:cubicBezTo>
                      <a:pt x="7940" y="5010"/>
                      <a:pt x="8129" y="4821"/>
                      <a:pt x="8129" y="4568"/>
                    </a:cubicBezTo>
                    <a:lnTo>
                      <a:pt x="8129" y="3308"/>
                    </a:lnTo>
                    <a:close/>
                    <a:moveTo>
                      <a:pt x="6396" y="0"/>
                    </a:moveTo>
                    <a:cubicBezTo>
                      <a:pt x="5482" y="0"/>
                      <a:pt x="4726" y="756"/>
                      <a:pt x="4726" y="1670"/>
                    </a:cubicBezTo>
                    <a:lnTo>
                      <a:pt x="4726" y="2489"/>
                    </a:lnTo>
                    <a:lnTo>
                      <a:pt x="1261" y="2489"/>
                    </a:lnTo>
                    <a:cubicBezTo>
                      <a:pt x="599" y="2489"/>
                      <a:pt x="0" y="3056"/>
                      <a:pt x="0" y="3718"/>
                    </a:cubicBezTo>
                    <a:lnTo>
                      <a:pt x="0" y="11153"/>
                    </a:lnTo>
                    <a:cubicBezTo>
                      <a:pt x="0" y="11815"/>
                      <a:pt x="568" y="12382"/>
                      <a:pt x="1261" y="12382"/>
                    </a:cubicBezTo>
                    <a:lnTo>
                      <a:pt x="11468" y="12382"/>
                    </a:lnTo>
                    <a:cubicBezTo>
                      <a:pt x="12130" y="12382"/>
                      <a:pt x="12697" y="11815"/>
                      <a:pt x="12697" y="11153"/>
                    </a:cubicBezTo>
                    <a:lnTo>
                      <a:pt x="12697" y="3749"/>
                    </a:lnTo>
                    <a:cubicBezTo>
                      <a:pt x="12760" y="3025"/>
                      <a:pt x="12193" y="2489"/>
                      <a:pt x="11500" y="2489"/>
                    </a:cubicBezTo>
                    <a:lnTo>
                      <a:pt x="8034" y="2489"/>
                    </a:lnTo>
                    <a:lnTo>
                      <a:pt x="8034" y="1670"/>
                    </a:lnTo>
                    <a:cubicBezTo>
                      <a:pt x="8034" y="756"/>
                      <a:pt x="7310" y="0"/>
                      <a:pt x="63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9419;p77">
                <a:extLst>
                  <a:ext uri="{FF2B5EF4-FFF2-40B4-BE49-F238E27FC236}">
                    <a16:creationId xmlns:a16="http://schemas.microsoft.com/office/drawing/2014/main" id="{6BCD4FB6-2485-DDB6-B976-E1A8236BFBB4}"/>
                  </a:ext>
                </a:extLst>
              </p:cNvPr>
              <p:cNvSpPr/>
              <p:nvPr/>
            </p:nvSpPr>
            <p:spPr>
              <a:xfrm>
                <a:off x="-59287350" y="2456200"/>
                <a:ext cx="83500" cy="21275"/>
              </a:xfrm>
              <a:custGeom>
                <a:avLst/>
                <a:gdLst/>
                <a:ahLst/>
                <a:cxnLst/>
                <a:rect l="l" t="t" r="r" b="b"/>
                <a:pathLst>
                  <a:path w="3340" h="851" extrusionOk="0">
                    <a:moveTo>
                      <a:pt x="410" y="0"/>
                    </a:moveTo>
                    <a:cubicBezTo>
                      <a:pt x="189" y="0"/>
                      <a:pt x="0" y="221"/>
                      <a:pt x="0" y="441"/>
                    </a:cubicBezTo>
                    <a:cubicBezTo>
                      <a:pt x="0" y="693"/>
                      <a:pt x="189" y="851"/>
                      <a:pt x="410" y="851"/>
                    </a:cubicBezTo>
                    <a:lnTo>
                      <a:pt x="2899" y="851"/>
                    </a:lnTo>
                    <a:cubicBezTo>
                      <a:pt x="3151" y="851"/>
                      <a:pt x="3308" y="630"/>
                      <a:pt x="3308" y="441"/>
                    </a:cubicBezTo>
                    <a:cubicBezTo>
                      <a:pt x="3340" y="221"/>
                      <a:pt x="3151" y="0"/>
                      <a:pt x="28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9420;p77">
                <a:extLst>
                  <a:ext uri="{FF2B5EF4-FFF2-40B4-BE49-F238E27FC236}">
                    <a16:creationId xmlns:a16="http://schemas.microsoft.com/office/drawing/2014/main" id="{CF982832-671D-AF58-08A5-381C3D09B074}"/>
                  </a:ext>
                </a:extLst>
              </p:cNvPr>
              <p:cNvSpPr/>
              <p:nvPr/>
            </p:nvSpPr>
            <p:spPr>
              <a:xfrm>
                <a:off x="-59287350" y="2497950"/>
                <a:ext cx="83500" cy="21275"/>
              </a:xfrm>
              <a:custGeom>
                <a:avLst/>
                <a:gdLst/>
                <a:ahLst/>
                <a:cxnLst/>
                <a:rect l="l" t="t" r="r" b="b"/>
                <a:pathLst>
                  <a:path w="3340" h="851" extrusionOk="0">
                    <a:moveTo>
                      <a:pt x="410" y="0"/>
                    </a:moveTo>
                    <a:cubicBezTo>
                      <a:pt x="189" y="0"/>
                      <a:pt x="0" y="189"/>
                      <a:pt x="0" y="441"/>
                    </a:cubicBezTo>
                    <a:cubicBezTo>
                      <a:pt x="0" y="662"/>
                      <a:pt x="189" y="851"/>
                      <a:pt x="410" y="851"/>
                    </a:cubicBezTo>
                    <a:lnTo>
                      <a:pt x="2899" y="851"/>
                    </a:lnTo>
                    <a:cubicBezTo>
                      <a:pt x="3151" y="851"/>
                      <a:pt x="3308" y="662"/>
                      <a:pt x="3308" y="441"/>
                    </a:cubicBezTo>
                    <a:cubicBezTo>
                      <a:pt x="3340" y="189"/>
                      <a:pt x="3151" y="0"/>
                      <a:pt x="28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9421;p77">
                <a:extLst>
                  <a:ext uri="{FF2B5EF4-FFF2-40B4-BE49-F238E27FC236}">
                    <a16:creationId xmlns:a16="http://schemas.microsoft.com/office/drawing/2014/main" id="{9653D16A-01A9-046C-7429-090B021333CA}"/>
                  </a:ext>
                </a:extLst>
              </p:cNvPr>
              <p:cNvSpPr/>
              <p:nvPr/>
            </p:nvSpPr>
            <p:spPr>
              <a:xfrm>
                <a:off x="-59287350" y="2538900"/>
                <a:ext cx="82700" cy="22075"/>
              </a:xfrm>
              <a:custGeom>
                <a:avLst/>
                <a:gdLst/>
                <a:ahLst/>
                <a:cxnLst/>
                <a:rect l="l" t="t" r="r" b="b"/>
                <a:pathLst>
                  <a:path w="3308" h="883" extrusionOk="0">
                    <a:moveTo>
                      <a:pt x="410" y="0"/>
                    </a:moveTo>
                    <a:cubicBezTo>
                      <a:pt x="189" y="0"/>
                      <a:pt x="0" y="221"/>
                      <a:pt x="0" y="441"/>
                    </a:cubicBezTo>
                    <a:cubicBezTo>
                      <a:pt x="0" y="662"/>
                      <a:pt x="189" y="882"/>
                      <a:pt x="410" y="882"/>
                    </a:cubicBezTo>
                    <a:lnTo>
                      <a:pt x="2899" y="882"/>
                    </a:lnTo>
                    <a:cubicBezTo>
                      <a:pt x="3151" y="882"/>
                      <a:pt x="3308" y="662"/>
                      <a:pt x="3308" y="441"/>
                    </a:cubicBezTo>
                    <a:cubicBezTo>
                      <a:pt x="3308" y="221"/>
                      <a:pt x="3151" y="0"/>
                      <a:pt x="28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9422;p77">
                <a:extLst>
                  <a:ext uri="{FF2B5EF4-FFF2-40B4-BE49-F238E27FC236}">
                    <a16:creationId xmlns:a16="http://schemas.microsoft.com/office/drawing/2014/main" id="{32AE6030-DC6D-E824-79EF-4EFC63D91434}"/>
                  </a:ext>
                </a:extLst>
              </p:cNvPr>
              <p:cNvSpPr/>
              <p:nvPr/>
            </p:nvSpPr>
            <p:spPr>
              <a:xfrm>
                <a:off x="-59439375" y="2425425"/>
                <a:ext cx="125250" cy="134750"/>
              </a:xfrm>
              <a:custGeom>
                <a:avLst/>
                <a:gdLst/>
                <a:ahLst/>
                <a:cxnLst/>
                <a:rect l="l" t="t" r="r" b="b"/>
                <a:pathLst>
                  <a:path w="5010" h="5390" extrusionOk="0">
                    <a:moveTo>
                      <a:pt x="2518" y="855"/>
                    </a:moveTo>
                    <a:cubicBezTo>
                      <a:pt x="2722" y="855"/>
                      <a:pt x="2928" y="925"/>
                      <a:pt x="3088" y="1074"/>
                    </a:cubicBezTo>
                    <a:cubicBezTo>
                      <a:pt x="3277" y="1294"/>
                      <a:pt x="3340" y="1609"/>
                      <a:pt x="3277" y="1924"/>
                    </a:cubicBezTo>
                    <a:cubicBezTo>
                      <a:pt x="3183" y="2176"/>
                      <a:pt x="2994" y="2428"/>
                      <a:pt x="2710" y="2460"/>
                    </a:cubicBezTo>
                    <a:cubicBezTo>
                      <a:pt x="2626" y="2485"/>
                      <a:pt x="2546" y="2497"/>
                      <a:pt x="2469" y="2497"/>
                    </a:cubicBezTo>
                    <a:cubicBezTo>
                      <a:pt x="2260" y="2497"/>
                      <a:pt x="2076" y="2409"/>
                      <a:pt x="1891" y="2271"/>
                    </a:cubicBezTo>
                    <a:cubicBezTo>
                      <a:pt x="1702" y="2019"/>
                      <a:pt x="1607" y="1704"/>
                      <a:pt x="1702" y="1452"/>
                    </a:cubicBezTo>
                    <a:cubicBezTo>
                      <a:pt x="1802" y="1070"/>
                      <a:pt x="2158" y="855"/>
                      <a:pt x="2518" y="855"/>
                    </a:cubicBezTo>
                    <a:close/>
                    <a:moveTo>
                      <a:pt x="2521" y="3342"/>
                    </a:moveTo>
                    <a:cubicBezTo>
                      <a:pt x="3309" y="3342"/>
                      <a:pt x="3939" y="3846"/>
                      <a:pt x="4159" y="4539"/>
                    </a:cubicBezTo>
                    <a:lnTo>
                      <a:pt x="914" y="4539"/>
                    </a:lnTo>
                    <a:cubicBezTo>
                      <a:pt x="1103" y="3846"/>
                      <a:pt x="1733" y="3342"/>
                      <a:pt x="2521" y="3342"/>
                    </a:cubicBezTo>
                    <a:close/>
                    <a:moveTo>
                      <a:pt x="2473" y="0"/>
                    </a:moveTo>
                    <a:cubicBezTo>
                      <a:pt x="1781" y="0"/>
                      <a:pt x="1110" y="436"/>
                      <a:pt x="914" y="1200"/>
                    </a:cubicBezTo>
                    <a:cubicBezTo>
                      <a:pt x="757" y="1798"/>
                      <a:pt x="914" y="2334"/>
                      <a:pt x="1292" y="2775"/>
                    </a:cubicBezTo>
                    <a:cubicBezTo>
                      <a:pt x="568" y="3216"/>
                      <a:pt x="1" y="4004"/>
                      <a:pt x="1" y="4949"/>
                    </a:cubicBezTo>
                    <a:cubicBezTo>
                      <a:pt x="1" y="5169"/>
                      <a:pt x="190" y="5390"/>
                      <a:pt x="410" y="5390"/>
                    </a:cubicBezTo>
                    <a:lnTo>
                      <a:pt x="4537" y="5390"/>
                    </a:lnTo>
                    <a:cubicBezTo>
                      <a:pt x="4758" y="5390"/>
                      <a:pt x="4978" y="5169"/>
                      <a:pt x="4978" y="4949"/>
                    </a:cubicBezTo>
                    <a:cubicBezTo>
                      <a:pt x="5010" y="4035"/>
                      <a:pt x="4506" y="3216"/>
                      <a:pt x="3718" y="2807"/>
                    </a:cubicBezTo>
                    <a:cubicBezTo>
                      <a:pt x="3907" y="2618"/>
                      <a:pt x="4033" y="2397"/>
                      <a:pt x="4096" y="2113"/>
                    </a:cubicBezTo>
                    <a:cubicBezTo>
                      <a:pt x="4254" y="1515"/>
                      <a:pt x="4096" y="916"/>
                      <a:pt x="3655" y="507"/>
                    </a:cubicBezTo>
                    <a:cubicBezTo>
                      <a:pt x="3322" y="161"/>
                      <a:pt x="2894" y="0"/>
                      <a:pt x="247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9423;p77">
                <a:extLst>
                  <a:ext uri="{FF2B5EF4-FFF2-40B4-BE49-F238E27FC236}">
                    <a16:creationId xmlns:a16="http://schemas.microsoft.com/office/drawing/2014/main" id="{9AF1F214-1CB7-C570-E973-804957ED6C8B}"/>
                  </a:ext>
                </a:extLst>
              </p:cNvPr>
              <p:cNvSpPr/>
              <p:nvPr/>
            </p:nvSpPr>
            <p:spPr>
              <a:xfrm>
                <a:off x="-59327525" y="2325450"/>
                <a:ext cx="13400" cy="13425"/>
              </a:xfrm>
              <a:custGeom>
                <a:avLst/>
                <a:gdLst/>
                <a:ahLst/>
                <a:cxnLst/>
                <a:rect l="l" t="t" r="r" b="b"/>
                <a:pathLst>
                  <a:path w="536" h="537" extrusionOk="0">
                    <a:moveTo>
                      <a:pt x="252" y="1"/>
                    </a:moveTo>
                    <a:cubicBezTo>
                      <a:pt x="95" y="1"/>
                      <a:pt x="0" y="127"/>
                      <a:pt x="0" y="284"/>
                    </a:cubicBezTo>
                    <a:cubicBezTo>
                      <a:pt x="0" y="442"/>
                      <a:pt x="95" y="536"/>
                      <a:pt x="252" y="536"/>
                    </a:cubicBezTo>
                    <a:cubicBezTo>
                      <a:pt x="410" y="536"/>
                      <a:pt x="536" y="442"/>
                      <a:pt x="536" y="284"/>
                    </a:cubicBezTo>
                    <a:cubicBezTo>
                      <a:pt x="536" y="127"/>
                      <a:pt x="410" y="1"/>
                      <a:pt x="25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96AC38E1-5443-F4C0-5574-A3D40A1833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78613" y="3235936"/>
              <a:ext cx="288000" cy="288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207D6988-3CCE-B923-8540-524A2A9B135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56663" y="3235936"/>
              <a:ext cx="288000" cy="28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495CA690-34BD-BE3E-F96E-DC0A2724F8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60113" y="3235936"/>
              <a:ext cx="288000" cy="28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BEA0520A-40F2-8754-448A-0A01850B544A}"/>
              </a:ext>
            </a:extLst>
          </p:cNvPr>
          <p:cNvSpPr txBox="1">
            <a:spLocks/>
          </p:cNvSpPr>
          <p:nvPr/>
        </p:nvSpPr>
        <p:spPr>
          <a:xfrm>
            <a:off x="360000" y="468000"/>
            <a:ext cx="7827902" cy="97783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AU" sz="2800" b="1" dirty="0">
                <a:solidFill>
                  <a:schemeClr val="accent3"/>
                </a:solidFill>
              </a:rPr>
              <a:t>What to do following an injury or illness – </a:t>
            </a:r>
            <a:br>
              <a:rPr lang="en-AU" sz="2800" b="1" dirty="0">
                <a:solidFill>
                  <a:schemeClr val="accent3"/>
                </a:solidFill>
              </a:rPr>
            </a:br>
            <a:r>
              <a:rPr lang="en-AU" sz="2800" dirty="0">
                <a:solidFill>
                  <a:schemeClr val="accent3"/>
                </a:solidFill>
              </a:rPr>
              <a:t>the rehabilitation and return to work process</a:t>
            </a:r>
            <a:endParaRPr lang="en-US" sz="28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438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AA9BA-6171-1CC3-DF59-586F1D95A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oup 89">
            <a:extLst>
              <a:ext uri="{FF2B5EF4-FFF2-40B4-BE49-F238E27FC236}">
                <a16:creationId xmlns:a16="http://schemas.microsoft.com/office/drawing/2014/main" id="{624D8216-4E56-3CA8-3D67-E07AA742F79D}"/>
              </a:ext>
            </a:extLst>
          </p:cNvPr>
          <p:cNvGrpSpPr/>
          <p:nvPr/>
        </p:nvGrpSpPr>
        <p:grpSpPr>
          <a:xfrm>
            <a:off x="719138" y="1741384"/>
            <a:ext cx="11038589" cy="1782552"/>
            <a:chOff x="719138" y="1741384"/>
            <a:chExt cx="11038589" cy="1782552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08B495E1-E303-3901-1504-A80FD05F4247}"/>
                </a:ext>
              </a:extLst>
            </p:cNvPr>
            <p:cNvGrpSpPr/>
            <p:nvPr/>
          </p:nvGrpSpPr>
          <p:grpSpPr>
            <a:xfrm>
              <a:off x="719138" y="1741384"/>
              <a:ext cx="2006957" cy="1639637"/>
              <a:chOff x="719138" y="4038904"/>
              <a:chExt cx="2006957" cy="1639637"/>
            </a:xfrm>
          </p:grpSpPr>
          <p:sp>
            <p:nvSpPr>
              <p:cNvPr id="86" name="Freeform 85">
                <a:extLst>
                  <a:ext uri="{FF2B5EF4-FFF2-40B4-BE49-F238E27FC236}">
                    <a16:creationId xmlns:a16="http://schemas.microsoft.com/office/drawing/2014/main" id="{6B26B056-942C-5C51-0745-0208A52A720B}"/>
                  </a:ext>
                </a:extLst>
              </p:cNvPr>
              <p:cNvSpPr/>
              <p:nvPr/>
            </p:nvSpPr>
            <p:spPr>
              <a:xfrm>
                <a:off x="719138" y="4038904"/>
                <a:ext cx="2006957" cy="1639637"/>
              </a:xfrm>
              <a:custGeom>
                <a:avLst/>
                <a:gdLst>
                  <a:gd name="connsiteX0" fmla="*/ 2006952 w 2006957"/>
                  <a:gd name="connsiteY0" fmla="*/ 1639637 h 1639637"/>
                  <a:gd name="connsiteX1" fmla="*/ 1848142 w 2006957"/>
                  <a:gd name="connsiteY1" fmla="*/ 1639637 h 1639637"/>
                  <a:gd name="connsiteX2" fmla="*/ 1848142 w 2006957"/>
                  <a:gd name="connsiteY2" fmla="*/ 994102 h 1639637"/>
                  <a:gd name="connsiteX3" fmla="*/ 1598758 w 2006957"/>
                  <a:gd name="connsiteY3" fmla="*/ 402970 h 1639637"/>
                  <a:gd name="connsiteX4" fmla="*/ 1003479 w 2006957"/>
                  <a:gd name="connsiteY4" fmla="*/ 158316 h 1639637"/>
                  <a:gd name="connsiteX5" fmla="*/ 408190 w 2006957"/>
                  <a:gd name="connsiteY5" fmla="*/ 402970 h 1639637"/>
                  <a:gd name="connsiteX6" fmla="*/ 158811 w 2006957"/>
                  <a:gd name="connsiteY6" fmla="*/ 994102 h 1639637"/>
                  <a:gd name="connsiteX7" fmla="*/ 158811 w 2006957"/>
                  <a:gd name="connsiteY7" fmla="*/ 1639637 h 1639637"/>
                  <a:gd name="connsiteX8" fmla="*/ 0 w 2006957"/>
                  <a:gd name="connsiteY8" fmla="*/ 1639637 h 1639637"/>
                  <a:gd name="connsiteX9" fmla="*/ 0 w 2006957"/>
                  <a:gd name="connsiteY9" fmla="*/ 993213 h 1639637"/>
                  <a:gd name="connsiteX10" fmla="*/ 296264 w 2006957"/>
                  <a:gd name="connsiteY10" fmla="*/ 290658 h 1639637"/>
                  <a:gd name="connsiteX11" fmla="*/ 1003479 w 2006957"/>
                  <a:gd name="connsiteY11" fmla="*/ 0 h 1639637"/>
                  <a:gd name="connsiteX12" fmla="*/ 1710694 w 2006957"/>
                  <a:gd name="connsiteY12" fmla="*/ 290658 h 1639637"/>
                  <a:gd name="connsiteX13" fmla="*/ 2006958 w 2006957"/>
                  <a:gd name="connsiteY13" fmla="*/ 993213 h 1639637"/>
                  <a:gd name="connsiteX14" fmla="*/ 2006958 w 2006957"/>
                  <a:gd name="connsiteY14" fmla="*/ 1639637 h 1639637"/>
                  <a:gd name="connsiteX15" fmla="*/ 2006958 w 2006957"/>
                  <a:gd name="connsiteY15" fmla="*/ 1639637 h 1639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006957" h="1639637">
                    <a:moveTo>
                      <a:pt x="2006952" y="1639637"/>
                    </a:moveTo>
                    <a:lnTo>
                      <a:pt x="1848142" y="1639637"/>
                    </a:lnTo>
                    <a:lnTo>
                      <a:pt x="1848142" y="994102"/>
                    </a:lnTo>
                    <a:cubicBezTo>
                      <a:pt x="1846487" y="770539"/>
                      <a:pt x="1757932" y="560602"/>
                      <a:pt x="1598758" y="402970"/>
                    </a:cubicBezTo>
                    <a:cubicBezTo>
                      <a:pt x="1439455" y="245201"/>
                      <a:pt x="1228047" y="158316"/>
                      <a:pt x="1003479" y="158316"/>
                    </a:cubicBezTo>
                    <a:cubicBezTo>
                      <a:pt x="778910" y="158316"/>
                      <a:pt x="567497" y="245201"/>
                      <a:pt x="408190" y="402970"/>
                    </a:cubicBezTo>
                    <a:cubicBezTo>
                      <a:pt x="249020" y="560602"/>
                      <a:pt x="160465" y="770534"/>
                      <a:pt x="158811" y="994102"/>
                    </a:cubicBezTo>
                    <a:lnTo>
                      <a:pt x="158811" y="1639637"/>
                    </a:lnTo>
                    <a:lnTo>
                      <a:pt x="0" y="1639637"/>
                    </a:lnTo>
                    <a:lnTo>
                      <a:pt x="0" y="993213"/>
                    </a:lnTo>
                    <a:cubicBezTo>
                      <a:pt x="1890" y="727497"/>
                      <a:pt x="107105" y="477992"/>
                      <a:pt x="296264" y="290658"/>
                    </a:cubicBezTo>
                    <a:cubicBezTo>
                      <a:pt x="485525" y="103222"/>
                      <a:pt x="736682" y="0"/>
                      <a:pt x="1003479" y="0"/>
                    </a:cubicBezTo>
                    <a:cubicBezTo>
                      <a:pt x="1270276" y="0"/>
                      <a:pt x="1521432" y="103222"/>
                      <a:pt x="1710694" y="290658"/>
                    </a:cubicBezTo>
                    <a:cubicBezTo>
                      <a:pt x="1899853" y="477992"/>
                      <a:pt x="2005067" y="727497"/>
                      <a:pt x="2006958" y="993213"/>
                    </a:cubicBezTo>
                    <a:lnTo>
                      <a:pt x="2006958" y="1639637"/>
                    </a:lnTo>
                    <a:lnTo>
                      <a:pt x="2006958" y="1639637"/>
                    </a:lnTo>
                    <a:close/>
                  </a:path>
                </a:pathLst>
              </a:custGeom>
              <a:solidFill>
                <a:srgbClr val="007687">
                  <a:alpha val="9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87" name="Freeform 86">
                <a:extLst>
                  <a:ext uri="{FF2B5EF4-FFF2-40B4-BE49-F238E27FC236}">
                    <a16:creationId xmlns:a16="http://schemas.microsoft.com/office/drawing/2014/main" id="{E9C7CAE7-D2A8-CAC9-18C8-3A9F520961DD}"/>
                  </a:ext>
                </a:extLst>
              </p:cNvPr>
              <p:cNvSpPr/>
              <p:nvPr/>
            </p:nvSpPr>
            <p:spPr>
              <a:xfrm>
                <a:off x="877948" y="4197219"/>
                <a:ext cx="1689330" cy="1481321"/>
              </a:xfrm>
              <a:custGeom>
                <a:avLst/>
                <a:gdLst>
                  <a:gd name="connsiteX0" fmla="*/ 1689331 w 1689330"/>
                  <a:gd name="connsiteY0" fmla="*/ 1481321 h 1481321"/>
                  <a:gd name="connsiteX1" fmla="*/ 1689331 w 1689330"/>
                  <a:gd name="connsiteY1" fmla="*/ 835786 h 1481321"/>
                  <a:gd name="connsiteX2" fmla="*/ 1439947 w 1689330"/>
                  <a:gd name="connsiteY2" fmla="*/ 244654 h 1481321"/>
                  <a:gd name="connsiteX3" fmla="*/ 844668 w 1689330"/>
                  <a:gd name="connsiteY3" fmla="*/ 0 h 1481321"/>
                  <a:gd name="connsiteX4" fmla="*/ 249379 w 1689330"/>
                  <a:gd name="connsiteY4" fmla="*/ 244654 h 1481321"/>
                  <a:gd name="connsiteX5" fmla="*/ 0 w 1689330"/>
                  <a:gd name="connsiteY5" fmla="*/ 835786 h 1481321"/>
                  <a:gd name="connsiteX6" fmla="*/ 0 w 1689330"/>
                  <a:gd name="connsiteY6" fmla="*/ 1481321 h 1481321"/>
                  <a:gd name="connsiteX7" fmla="*/ 1689331 w 1689330"/>
                  <a:gd name="connsiteY7" fmla="*/ 1481321 h 1481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89330" h="1481321">
                    <a:moveTo>
                      <a:pt x="1689331" y="1481321"/>
                    </a:moveTo>
                    <a:lnTo>
                      <a:pt x="1689331" y="835786"/>
                    </a:lnTo>
                    <a:cubicBezTo>
                      <a:pt x="1687676" y="612223"/>
                      <a:pt x="1599121" y="402286"/>
                      <a:pt x="1439947" y="244654"/>
                    </a:cubicBezTo>
                    <a:cubicBezTo>
                      <a:pt x="1280644" y="86885"/>
                      <a:pt x="1069237" y="0"/>
                      <a:pt x="844668" y="0"/>
                    </a:cubicBezTo>
                    <a:cubicBezTo>
                      <a:pt x="620100" y="0"/>
                      <a:pt x="408687" y="86885"/>
                      <a:pt x="249379" y="244654"/>
                    </a:cubicBezTo>
                    <a:cubicBezTo>
                      <a:pt x="90210" y="402286"/>
                      <a:pt x="1655" y="612218"/>
                      <a:pt x="0" y="835786"/>
                    </a:cubicBezTo>
                    <a:lnTo>
                      <a:pt x="0" y="1481321"/>
                    </a:lnTo>
                    <a:lnTo>
                      <a:pt x="1689331" y="148132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FF416787-F5FA-AA94-7C05-078BCDECE316}"/>
                </a:ext>
              </a:extLst>
            </p:cNvPr>
            <p:cNvSpPr/>
            <p:nvPr/>
          </p:nvSpPr>
          <p:spPr>
            <a:xfrm>
              <a:off x="719138" y="1741384"/>
              <a:ext cx="5122" cy="5106"/>
            </a:xfrm>
            <a:custGeom>
              <a:avLst/>
              <a:gdLst/>
              <a:ahLst/>
              <a:cxnLst/>
              <a:rect l="l" t="t" r="r" b="b"/>
              <a:pathLst>
                <a:path w="5122" h="5106"/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39C2EE7-0E90-17AD-3BDE-E736A2B07CB1}"/>
                </a:ext>
              </a:extLst>
            </p:cNvPr>
            <p:cNvGrpSpPr/>
            <p:nvPr/>
          </p:nvGrpSpPr>
          <p:grpSpPr>
            <a:xfrm>
              <a:off x="2905478" y="1741384"/>
              <a:ext cx="2006957" cy="1639637"/>
              <a:chOff x="719138" y="4038904"/>
              <a:chExt cx="2006957" cy="1639637"/>
            </a:xfrm>
          </p:grpSpPr>
          <p:sp>
            <p:nvSpPr>
              <p:cNvPr id="82" name="Freeform 81">
                <a:extLst>
                  <a:ext uri="{FF2B5EF4-FFF2-40B4-BE49-F238E27FC236}">
                    <a16:creationId xmlns:a16="http://schemas.microsoft.com/office/drawing/2014/main" id="{3C26D730-6569-687A-BEF1-A3479321754C}"/>
                  </a:ext>
                </a:extLst>
              </p:cNvPr>
              <p:cNvSpPr/>
              <p:nvPr/>
            </p:nvSpPr>
            <p:spPr>
              <a:xfrm>
                <a:off x="719138" y="4038904"/>
                <a:ext cx="2006957" cy="1639637"/>
              </a:xfrm>
              <a:custGeom>
                <a:avLst/>
                <a:gdLst>
                  <a:gd name="connsiteX0" fmla="*/ 2006952 w 2006957"/>
                  <a:gd name="connsiteY0" fmla="*/ 1639637 h 1639637"/>
                  <a:gd name="connsiteX1" fmla="*/ 1848142 w 2006957"/>
                  <a:gd name="connsiteY1" fmla="*/ 1639637 h 1639637"/>
                  <a:gd name="connsiteX2" fmla="*/ 1848142 w 2006957"/>
                  <a:gd name="connsiteY2" fmla="*/ 994102 h 1639637"/>
                  <a:gd name="connsiteX3" fmla="*/ 1598758 w 2006957"/>
                  <a:gd name="connsiteY3" fmla="*/ 402970 h 1639637"/>
                  <a:gd name="connsiteX4" fmla="*/ 1003479 w 2006957"/>
                  <a:gd name="connsiteY4" fmla="*/ 158316 h 1639637"/>
                  <a:gd name="connsiteX5" fmla="*/ 408190 w 2006957"/>
                  <a:gd name="connsiteY5" fmla="*/ 402970 h 1639637"/>
                  <a:gd name="connsiteX6" fmla="*/ 158811 w 2006957"/>
                  <a:gd name="connsiteY6" fmla="*/ 994102 h 1639637"/>
                  <a:gd name="connsiteX7" fmla="*/ 158811 w 2006957"/>
                  <a:gd name="connsiteY7" fmla="*/ 1639637 h 1639637"/>
                  <a:gd name="connsiteX8" fmla="*/ 0 w 2006957"/>
                  <a:gd name="connsiteY8" fmla="*/ 1639637 h 1639637"/>
                  <a:gd name="connsiteX9" fmla="*/ 0 w 2006957"/>
                  <a:gd name="connsiteY9" fmla="*/ 993213 h 1639637"/>
                  <a:gd name="connsiteX10" fmla="*/ 296264 w 2006957"/>
                  <a:gd name="connsiteY10" fmla="*/ 290658 h 1639637"/>
                  <a:gd name="connsiteX11" fmla="*/ 1003479 w 2006957"/>
                  <a:gd name="connsiteY11" fmla="*/ 0 h 1639637"/>
                  <a:gd name="connsiteX12" fmla="*/ 1710694 w 2006957"/>
                  <a:gd name="connsiteY12" fmla="*/ 290658 h 1639637"/>
                  <a:gd name="connsiteX13" fmla="*/ 2006958 w 2006957"/>
                  <a:gd name="connsiteY13" fmla="*/ 993213 h 1639637"/>
                  <a:gd name="connsiteX14" fmla="*/ 2006958 w 2006957"/>
                  <a:gd name="connsiteY14" fmla="*/ 1639637 h 1639637"/>
                  <a:gd name="connsiteX15" fmla="*/ 2006958 w 2006957"/>
                  <a:gd name="connsiteY15" fmla="*/ 1639637 h 1639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006957" h="1639637">
                    <a:moveTo>
                      <a:pt x="2006952" y="1639637"/>
                    </a:moveTo>
                    <a:lnTo>
                      <a:pt x="1848142" y="1639637"/>
                    </a:lnTo>
                    <a:lnTo>
                      <a:pt x="1848142" y="994102"/>
                    </a:lnTo>
                    <a:cubicBezTo>
                      <a:pt x="1846487" y="770539"/>
                      <a:pt x="1757932" y="560602"/>
                      <a:pt x="1598758" y="402970"/>
                    </a:cubicBezTo>
                    <a:cubicBezTo>
                      <a:pt x="1439455" y="245201"/>
                      <a:pt x="1228047" y="158316"/>
                      <a:pt x="1003479" y="158316"/>
                    </a:cubicBezTo>
                    <a:cubicBezTo>
                      <a:pt x="778910" y="158316"/>
                      <a:pt x="567497" y="245201"/>
                      <a:pt x="408190" y="402970"/>
                    </a:cubicBezTo>
                    <a:cubicBezTo>
                      <a:pt x="249020" y="560602"/>
                      <a:pt x="160465" y="770534"/>
                      <a:pt x="158811" y="994102"/>
                    </a:cubicBezTo>
                    <a:lnTo>
                      <a:pt x="158811" y="1639637"/>
                    </a:lnTo>
                    <a:lnTo>
                      <a:pt x="0" y="1639637"/>
                    </a:lnTo>
                    <a:lnTo>
                      <a:pt x="0" y="993213"/>
                    </a:lnTo>
                    <a:cubicBezTo>
                      <a:pt x="1890" y="727497"/>
                      <a:pt x="107105" y="477992"/>
                      <a:pt x="296264" y="290658"/>
                    </a:cubicBezTo>
                    <a:cubicBezTo>
                      <a:pt x="485525" y="103222"/>
                      <a:pt x="736682" y="0"/>
                      <a:pt x="1003479" y="0"/>
                    </a:cubicBezTo>
                    <a:cubicBezTo>
                      <a:pt x="1270276" y="0"/>
                      <a:pt x="1521432" y="103222"/>
                      <a:pt x="1710694" y="290658"/>
                    </a:cubicBezTo>
                    <a:cubicBezTo>
                      <a:pt x="1899853" y="477992"/>
                      <a:pt x="2005067" y="727497"/>
                      <a:pt x="2006958" y="993213"/>
                    </a:cubicBezTo>
                    <a:lnTo>
                      <a:pt x="2006958" y="1639637"/>
                    </a:lnTo>
                    <a:lnTo>
                      <a:pt x="2006958" y="1639637"/>
                    </a:lnTo>
                    <a:close/>
                  </a:path>
                </a:pathLst>
              </a:custGeom>
              <a:solidFill>
                <a:schemeClr val="tx1">
                  <a:alpha val="90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85" name="Freeform 84">
                <a:extLst>
                  <a:ext uri="{FF2B5EF4-FFF2-40B4-BE49-F238E27FC236}">
                    <a16:creationId xmlns:a16="http://schemas.microsoft.com/office/drawing/2014/main" id="{A9CAE53E-4576-E596-1E56-606CEB150B9A}"/>
                  </a:ext>
                </a:extLst>
              </p:cNvPr>
              <p:cNvSpPr/>
              <p:nvPr/>
            </p:nvSpPr>
            <p:spPr>
              <a:xfrm>
                <a:off x="877948" y="4197219"/>
                <a:ext cx="1689330" cy="1481321"/>
              </a:xfrm>
              <a:custGeom>
                <a:avLst/>
                <a:gdLst>
                  <a:gd name="connsiteX0" fmla="*/ 1689331 w 1689330"/>
                  <a:gd name="connsiteY0" fmla="*/ 1481321 h 1481321"/>
                  <a:gd name="connsiteX1" fmla="*/ 1689331 w 1689330"/>
                  <a:gd name="connsiteY1" fmla="*/ 835786 h 1481321"/>
                  <a:gd name="connsiteX2" fmla="*/ 1439947 w 1689330"/>
                  <a:gd name="connsiteY2" fmla="*/ 244654 h 1481321"/>
                  <a:gd name="connsiteX3" fmla="*/ 844668 w 1689330"/>
                  <a:gd name="connsiteY3" fmla="*/ 0 h 1481321"/>
                  <a:gd name="connsiteX4" fmla="*/ 249379 w 1689330"/>
                  <a:gd name="connsiteY4" fmla="*/ 244654 h 1481321"/>
                  <a:gd name="connsiteX5" fmla="*/ 0 w 1689330"/>
                  <a:gd name="connsiteY5" fmla="*/ 835786 h 1481321"/>
                  <a:gd name="connsiteX6" fmla="*/ 0 w 1689330"/>
                  <a:gd name="connsiteY6" fmla="*/ 1481321 h 1481321"/>
                  <a:gd name="connsiteX7" fmla="*/ 1689331 w 1689330"/>
                  <a:gd name="connsiteY7" fmla="*/ 1481321 h 1481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89330" h="1481321">
                    <a:moveTo>
                      <a:pt x="1689331" y="1481321"/>
                    </a:moveTo>
                    <a:lnTo>
                      <a:pt x="1689331" y="835786"/>
                    </a:lnTo>
                    <a:cubicBezTo>
                      <a:pt x="1687676" y="612223"/>
                      <a:pt x="1599121" y="402286"/>
                      <a:pt x="1439947" y="244654"/>
                    </a:cubicBezTo>
                    <a:cubicBezTo>
                      <a:pt x="1280644" y="86885"/>
                      <a:pt x="1069237" y="0"/>
                      <a:pt x="844668" y="0"/>
                    </a:cubicBezTo>
                    <a:cubicBezTo>
                      <a:pt x="620100" y="0"/>
                      <a:pt x="408687" y="86885"/>
                      <a:pt x="249379" y="244654"/>
                    </a:cubicBezTo>
                    <a:cubicBezTo>
                      <a:pt x="90210" y="402286"/>
                      <a:pt x="1655" y="612218"/>
                      <a:pt x="0" y="835786"/>
                    </a:cubicBezTo>
                    <a:lnTo>
                      <a:pt x="0" y="1481321"/>
                    </a:lnTo>
                    <a:lnTo>
                      <a:pt x="1689331" y="148132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D4F6DA9E-C7C6-7F6B-9AA6-B2C1B89B99BB}"/>
                </a:ext>
              </a:extLst>
            </p:cNvPr>
            <p:cNvGrpSpPr/>
            <p:nvPr/>
          </p:nvGrpSpPr>
          <p:grpSpPr>
            <a:xfrm>
              <a:off x="5091818" y="1741384"/>
              <a:ext cx="2006957" cy="1639637"/>
              <a:chOff x="719138" y="4038904"/>
              <a:chExt cx="2006957" cy="1639637"/>
            </a:xfrm>
          </p:grpSpPr>
          <p:sp>
            <p:nvSpPr>
              <p:cNvPr id="80" name="Freeform 79">
                <a:extLst>
                  <a:ext uri="{FF2B5EF4-FFF2-40B4-BE49-F238E27FC236}">
                    <a16:creationId xmlns:a16="http://schemas.microsoft.com/office/drawing/2014/main" id="{A961B25D-69A7-69C1-1535-EA66215C8C4C}"/>
                  </a:ext>
                </a:extLst>
              </p:cNvPr>
              <p:cNvSpPr/>
              <p:nvPr/>
            </p:nvSpPr>
            <p:spPr>
              <a:xfrm>
                <a:off x="719138" y="4038904"/>
                <a:ext cx="2006957" cy="1639637"/>
              </a:xfrm>
              <a:custGeom>
                <a:avLst/>
                <a:gdLst>
                  <a:gd name="connsiteX0" fmla="*/ 2006952 w 2006957"/>
                  <a:gd name="connsiteY0" fmla="*/ 1639637 h 1639637"/>
                  <a:gd name="connsiteX1" fmla="*/ 1848142 w 2006957"/>
                  <a:gd name="connsiteY1" fmla="*/ 1639637 h 1639637"/>
                  <a:gd name="connsiteX2" fmla="*/ 1848142 w 2006957"/>
                  <a:gd name="connsiteY2" fmla="*/ 994102 h 1639637"/>
                  <a:gd name="connsiteX3" fmla="*/ 1598758 w 2006957"/>
                  <a:gd name="connsiteY3" fmla="*/ 402970 h 1639637"/>
                  <a:gd name="connsiteX4" fmla="*/ 1003479 w 2006957"/>
                  <a:gd name="connsiteY4" fmla="*/ 158316 h 1639637"/>
                  <a:gd name="connsiteX5" fmla="*/ 408190 w 2006957"/>
                  <a:gd name="connsiteY5" fmla="*/ 402970 h 1639637"/>
                  <a:gd name="connsiteX6" fmla="*/ 158811 w 2006957"/>
                  <a:gd name="connsiteY6" fmla="*/ 994102 h 1639637"/>
                  <a:gd name="connsiteX7" fmla="*/ 158811 w 2006957"/>
                  <a:gd name="connsiteY7" fmla="*/ 1639637 h 1639637"/>
                  <a:gd name="connsiteX8" fmla="*/ 0 w 2006957"/>
                  <a:gd name="connsiteY8" fmla="*/ 1639637 h 1639637"/>
                  <a:gd name="connsiteX9" fmla="*/ 0 w 2006957"/>
                  <a:gd name="connsiteY9" fmla="*/ 993213 h 1639637"/>
                  <a:gd name="connsiteX10" fmla="*/ 296264 w 2006957"/>
                  <a:gd name="connsiteY10" fmla="*/ 290658 h 1639637"/>
                  <a:gd name="connsiteX11" fmla="*/ 1003479 w 2006957"/>
                  <a:gd name="connsiteY11" fmla="*/ 0 h 1639637"/>
                  <a:gd name="connsiteX12" fmla="*/ 1710694 w 2006957"/>
                  <a:gd name="connsiteY12" fmla="*/ 290658 h 1639637"/>
                  <a:gd name="connsiteX13" fmla="*/ 2006958 w 2006957"/>
                  <a:gd name="connsiteY13" fmla="*/ 993213 h 1639637"/>
                  <a:gd name="connsiteX14" fmla="*/ 2006958 w 2006957"/>
                  <a:gd name="connsiteY14" fmla="*/ 1639637 h 1639637"/>
                  <a:gd name="connsiteX15" fmla="*/ 2006958 w 2006957"/>
                  <a:gd name="connsiteY15" fmla="*/ 1639637 h 1639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006957" h="1639637">
                    <a:moveTo>
                      <a:pt x="2006952" y="1639637"/>
                    </a:moveTo>
                    <a:lnTo>
                      <a:pt x="1848142" y="1639637"/>
                    </a:lnTo>
                    <a:lnTo>
                      <a:pt x="1848142" y="994102"/>
                    </a:lnTo>
                    <a:cubicBezTo>
                      <a:pt x="1846487" y="770539"/>
                      <a:pt x="1757932" y="560602"/>
                      <a:pt x="1598758" y="402970"/>
                    </a:cubicBezTo>
                    <a:cubicBezTo>
                      <a:pt x="1439455" y="245201"/>
                      <a:pt x="1228047" y="158316"/>
                      <a:pt x="1003479" y="158316"/>
                    </a:cubicBezTo>
                    <a:cubicBezTo>
                      <a:pt x="778910" y="158316"/>
                      <a:pt x="567497" y="245201"/>
                      <a:pt x="408190" y="402970"/>
                    </a:cubicBezTo>
                    <a:cubicBezTo>
                      <a:pt x="249020" y="560602"/>
                      <a:pt x="160465" y="770534"/>
                      <a:pt x="158811" y="994102"/>
                    </a:cubicBezTo>
                    <a:lnTo>
                      <a:pt x="158811" y="1639637"/>
                    </a:lnTo>
                    <a:lnTo>
                      <a:pt x="0" y="1639637"/>
                    </a:lnTo>
                    <a:lnTo>
                      <a:pt x="0" y="993213"/>
                    </a:lnTo>
                    <a:cubicBezTo>
                      <a:pt x="1890" y="727497"/>
                      <a:pt x="107105" y="477992"/>
                      <a:pt x="296264" y="290658"/>
                    </a:cubicBezTo>
                    <a:cubicBezTo>
                      <a:pt x="485525" y="103222"/>
                      <a:pt x="736682" y="0"/>
                      <a:pt x="1003479" y="0"/>
                    </a:cubicBezTo>
                    <a:cubicBezTo>
                      <a:pt x="1270276" y="0"/>
                      <a:pt x="1521432" y="103222"/>
                      <a:pt x="1710694" y="290658"/>
                    </a:cubicBezTo>
                    <a:cubicBezTo>
                      <a:pt x="1899853" y="477992"/>
                      <a:pt x="2005067" y="727497"/>
                      <a:pt x="2006958" y="993213"/>
                    </a:cubicBezTo>
                    <a:lnTo>
                      <a:pt x="2006958" y="1639637"/>
                    </a:lnTo>
                    <a:lnTo>
                      <a:pt x="2006958" y="1639637"/>
                    </a:lnTo>
                    <a:close/>
                  </a:path>
                </a:pathLst>
              </a:custGeom>
              <a:solidFill>
                <a:schemeClr val="accent3">
                  <a:alpha val="90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81" name="Freeform 80">
                <a:extLst>
                  <a:ext uri="{FF2B5EF4-FFF2-40B4-BE49-F238E27FC236}">
                    <a16:creationId xmlns:a16="http://schemas.microsoft.com/office/drawing/2014/main" id="{9A30C530-B75C-CB4A-3C0D-AFD771A409D6}"/>
                  </a:ext>
                </a:extLst>
              </p:cNvPr>
              <p:cNvSpPr/>
              <p:nvPr/>
            </p:nvSpPr>
            <p:spPr>
              <a:xfrm>
                <a:off x="877948" y="4197219"/>
                <a:ext cx="1689330" cy="1481321"/>
              </a:xfrm>
              <a:custGeom>
                <a:avLst/>
                <a:gdLst>
                  <a:gd name="connsiteX0" fmla="*/ 1689331 w 1689330"/>
                  <a:gd name="connsiteY0" fmla="*/ 1481321 h 1481321"/>
                  <a:gd name="connsiteX1" fmla="*/ 1689331 w 1689330"/>
                  <a:gd name="connsiteY1" fmla="*/ 835786 h 1481321"/>
                  <a:gd name="connsiteX2" fmla="*/ 1439947 w 1689330"/>
                  <a:gd name="connsiteY2" fmla="*/ 244654 h 1481321"/>
                  <a:gd name="connsiteX3" fmla="*/ 844668 w 1689330"/>
                  <a:gd name="connsiteY3" fmla="*/ 0 h 1481321"/>
                  <a:gd name="connsiteX4" fmla="*/ 249379 w 1689330"/>
                  <a:gd name="connsiteY4" fmla="*/ 244654 h 1481321"/>
                  <a:gd name="connsiteX5" fmla="*/ 0 w 1689330"/>
                  <a:gd name="connsiteY5" fmla="*/ 835786 h 1481321"/>
                  <a:gd name="connsiteX6" fmla="*/ 0 w 1689330"/>
                  <a:gd name="connsiteY6" fmla="*/ 1481321 h 1481321"/>
                  <a:gd name="connsiteX7" fmla="*/ 1689331 w 1689330"/>
                  <a:gd name="connsiteY7" fmla="*/ 1481321 h 1481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89330" h="1481321">
                    <a:moveTo>
                      <a:pt x="1689331" y="1481321"/>
                    </a:moveTo>
                    <a:lnTo>
                      <a:pt x="1689331" y="835786"/>
                    </a:lnTo>
                    <a:cubicBezTo>
                      <a:pt x="1687676" y="612223"/>
                      <a:pt x="1599121" y="402286"/>
                      <a:pt x="1439947" y="244654"/>
                    </a:cubicBezTo>
                    <a:cubicBezTo>
                      <a:pt x="1280644" y="86885"/>
                      <a:pt x="1069237" y="0"/>
                      <a:pt x="844668" y="0"/>
                    </a:cubicBezTo>
                    <a:cubicBezTo>
                      <a:pt x="620100" y="0"/>
                      <a:pt x="408687" y="86885"/>
                      <a:pt x="249379" y="244654"/>
                    </a:cubicBezTo>
                    <a:cubicBezTo>
                      <a:pt x="90210" y="402286"/>
                      <a:pt x="1655" y="612218"/>
                      <a:pt x="0" y="835786"/>
                    </a:cubicBezTo>
                    <a:lnTo>
                      <a:pt x="0" y="1481321"/>
                    </a:lnTo>
                    <a:lnTo>
                      <a:pt x="1689331" y="148132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150B8F04-2277-2D99-6326-1E0C45452D47}"/>
                </a:ext>
              </a:extLst>
            </p:cNvPr>
            <p:cNvGrpSpPr/>
            <p:nvPr/>
          </p:nvGrpSpPr>
          <p:grpSpPr>
            <a:xfrm>
              <a:off x="7278158" y="1741384"/>
              <a:ext cx="2006957" cy="1639637"/>
              <a:chOff x="719138" y="4038904"/>
              <a:chExt cx="2006957" cy="1639637"/>
            </a:xfrm>
          </p:grpSpPr>
          <p:sp>
            <p:nvSpPr>
              <p:cNvPr id="78" name="Freeform 77">
                <a:extLst>
                  <a:ext uri="{FF2B5EF4-FFF2-40B4-BE49-F238E27FC236}">
                    <a16:creationId xmlns:a16="http://schemas.microsoft.com/office/drawing/2014/main" id="{6A3D8B9C-8C96-194A-C986-98CFEE81BD03}"/>
                  </a:ext>
                </a:extLst>
              </p:cNvPr>
              <p:cNvSpPr/>
              <p:nvPr/>
            </p:nvSpPr>
            <p:spPr>
              <a:xfrm>
                <a:off x="719138" y="4038904"/>
                <a:ext cx="2006957" cy="1639637"/>
              </a:xfrm>
              <a:custGeom>
                <a:avLst/>
                <a:gdLst>
                  <a:gd name="connsiteX0" fmla="*/ 2006952 w 2006957"/>
                  <a:gd name="connsiteY0" fmla="*/ 1639637 h 1639637"/>
                  <a:gd name="connsiteX1" fmla="*/ 1848142 w 2006957"/>
                  <a:gd name="connsiteY1" fmla="*/ 1639637 h 1639637"/>
                  <a:gd name="connsiteX2" fmla="*/ 1848142 w 2006957"/>
                  <a:gd name="connsiteY2" fmla="*/ 994102 h 1639637"/>
                  <a:gd name="connsiteX3" fmla="*/ 1598758 w 2006957"/>
                  <a:gd name="connsiteY3" fmla="*/ 402970 h 1639637"/>
                  <a:gd name="connsiteX4" fmla="*/ 1003479 w 2006957"/>
                  <a:gd name="connsiteY4" fmla="*/ 158316 h 1639637"/>
                  <a:gd name="connsiteX5" fmla="*/ 408190 w 2006957"/>
                  <a:gd name="connsiteY5" fmla="*/ 402970 h 1639637"/>
                  <a:gd name="connsiteX6" fmla="*/ 158811 w 2006957"/>
                  <a:gd name="connsiteY6" fmla="*/ 994102 h 1639637"/>
                  <a:gd name="connsiteX7" fmla="*/ 158811 w 2006957"/>
                  <a:gd name="connsiteY7" fmla="*/ 1639637 h 1639637"/>
                  <a:gd name="connsiteX8" fmla="*/ 0 w 2006957"/>
                  <a:gd name="connsiteY8" fmla="*/ 1639637 h 1639637"/>
                  <a:gd name="connsiteX9" fmla="*/ 0 w 2006957"/>
                  <a:gd name="connsiteY9" fmla="*/ 993213 h 1639637"/>
                  <a:gd name="connsiteX10" fmla="*/ 296264 w 2006957"/>
                  <a:gd name="connsiteY10" fmla="*/ 290658 h 1639637"/>
                  <a:gd name="connsiteX11" fmla="*/ 1003479 w 2006957"/>
                  <a:gd name="connsiteY11" fmla="*/ 0 h 1639637"/>
                  <a:gd name="connsiteX12" fmla="*/ 1710694 w 2006957"/>
                  <a:gd name="connsiteY12" fmla="*/ 290658 h 1639637"/>
                  <a:gd name="connsiteX13" fmla="*/ 2006958 w 2006957"/>
                  <a:gd name="connsiteY13" fmla="*/ 993213 h 1639637"/>
                  <a:gd name="connsiteX14" fmla="*/ 2006958 w 2006957"/>
                  <a:gd name="connsiteY14" fmla="*/ 1639637 h 1639637"/>
                  <a:gd name="connsiteX15" fmla="*/ 2006958 w 2006957"/>
                  <a:gd name="connsiteY15" fmla="*/ 1639637 h 1639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006957" h="1639637">
                    <a:moveTo>
                      <a:pt x="2006952" y="1639637"/>
                    </a:moveTo>
                    <a:lnTo>
                      <a:pt x="1848142" y="1639637"/>
                    </a:lnTo>
                    <a:lnTo>
                      <a:pt x="1848142" y="994102"/>
                    </a:lnTo>
                    <a:cubicBezTo>
                      <a:pt x="1846487" y="770539"/>
                      <a:pt x="1757932" y="560602"/>
                      <a:pt x="1598758" y="402970"/>
                    </a:cubicBezTo>
                    <a:cubicBezTo>
                      <a:pt x="1439455" y="245201"/>
                      <a:pt x="1228047" y="158316"/>
                      <a:pt x="1003479" y="158316"/>
                    </a:cubicBezTo>
                    <a:cubicBezTo>
                      <a:pt x="778910" y="158316"/>
                      <a:pt x="567497" y="245201"/>
                      <a:pt x="408190" y="402970"/>
                    </a:cubicBezTo>
                    <a:cubicBezTo>
                      <a:pt x="249020" y="560602"/>
                      <a:pt x="160465" y="770534"/>
                      <a:pt x="158811" y="994102"/>
                    </a:cubicBezTo>
                    <a:lnTo>
                      <a:pt x="158811" y="1639637"/>
                    </a:lnTo>
                    <a:lnTo>
                      <a:pt x="0" y="1639637"/>
                    </a:lnTo>
                    <a:lnTo>
                      <a:pt x="0" y="993213"/>
                    </a:lnTo>
                    <a:cubicBezTo>
                      <a:pt x="1890" y="727497"/>
                      <a:pt x="107105" y="477992"/>
                      <a:pt x="296264" y="290658"/>
                    </a:cubicBezTo>
                    <a:cubicBezTo>
                      <a:pt x="485525" y="103222"/>
                      <a:pt x="736682" y="0"/>
                      <a:pt x="1003479" y="0"/>
                    </a:cubicBezTo>
                    <a:cubicBezTo>
                      <a:pt x="1270276" y="0"/>
                      <a:pt x="1521432" y="103222"/>
                      <a:pt x="1710694" y="290658"/>
                    </a:cubicBezTo>
                    <a:cubicBezTo>
                      <a:pt x="1899853" y="477992"/>
                      <a:pt x="2005067" y="727497"/>
                      <a:pt x="2006958" y="993213"/>
                    </a:cubicBezTo>
                    <a:lnTo>
                      <a:pt x="2006958" y="1639637"/>
                    </a:lnTo>
                    <a:lnTo>
                      <a:pt x="2006958" y="1639637"/>
                    </a:lnTo>
                    <a:close/>
                  </a:path>
                </a:pathLst>
              </a:custGeom>
              <a:solidFill>
                <a:srgbClr val="A12068">
                  <a:alpha val="9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79" name="Freeform 78">
                <a:extLst>
                  <a:ext uri="{FF2B5EF4-FFF2-40B4-BE49-F238E27FC236}">
                    <a16:creationId xmlns:a16="http://schemas.microsoft.com/office/drawing/2014/main" id="{22A10E59-8415-8B01-01C9-AD87F9B99556}"/>
                  </a:ext>
                </a:extLst>
              </p:cNvPr>
              <p:cNvSpPr/>
              <p:nvPr/>
            </p:nvSpPr>
            <p:spPr>
              <a:xfrm>
                <a:off x="877948" y="4197219"/>
                <a:ext cx="1689330" cy="1481321"/>
              </a:xfrm>
              <a:custGeom>
                <a:avLst/>
                <a:gdLst>
                  <a:gd name="connsiteX0" fmla="*/ 1689331 w 1689330"/>
                  <a:gd name="connsiteY0" fmla="*/ 1481321 h 1481321"/>
                  <a:gd name="connsiteX1" fmla="*/ 1689331 w 1689330"/>
                  <a:gd name="connsiteY1" fmla="*/ 835786 h 1481321"/>
                  <a:gd name="connsiteX2" fmla="*/ 1439947 w 1689330"/>
                  <a:gd name="connsiteY2" fmla="*/ 244654 h 1481321"/>
                  <a:gd name="connsiteX3" fmla="*/ 844668 w 1689330"/>
                  <a:gd name="connsiteY3" fmla="*/ 0 h 1481321"/>
                  <a:gd name="connsiteX4" fmla="*/ 249379 w 1689330"/>
                  <a:gd name="connsiteY4" fmla="*/ 244654 h 1481321"/>
                  <a:gd name="connsiteX5" fmla="*/ 0 w 1689330"/>
                  <a:gd name="connsiteY5" fmla="*/ 835786 h 1481321"/>
                  <a:gd name="connsiteX6" fmla="*/ 0 w 1689330"/>
                  <a:gd name="connsiteY6" fmla="*/ 1481321 h 1481321"/>
                  <a:gd name="connsiteX7" fmla="*/ 1689331 w 1689330"/>
                  <a:gd name="connsiteY7" fmla="*/ 1481321 h 1481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89330" h="1481321">
                    <a:moveTo>
                      <a:pt x="1689331" y="1481321"/>
                    </a:moveTo>
                    <a:lnTo>
                      <a:pt x="1689331" y="835786"/>
                    </a:lnTo>
                    <a:cubicBezTo>
                      <a:pt x="1687676" y="612223"/>
                      <a:pt x="1599121" y="402286"/>
                      <a:pt x="1439947" y="244654"/>
                    </a:cubicBezTo>
                    <a:cubicBezTo>
                      <a:pt x="1280644" y="86885"/>
                      <a:pt x="1069237" y="0"/>
                      <a:pt x="844668" y="0"/>
                    </a:cubicBezTo>
                    <a:cubicBezTo>
                      <a:pt x="620100" y="0"/>
                      <a:pt x="408687" y="86885"/>
                      <a:pt x="249379" y="244654"/>
                    </a:cubicBezTo>
                    <a:cubicBezTo>
                      <a:pt x="90210" y="402286"/>
                      <a:pt x="1655" y="612218"/>
                      <a:pt x="0" y="835786"/>
                    </a:cubicBezTo>
                    <a:lnTo>
                      <a:pt x="0" y="1481321"/>
                    </a:lnTo>
                    <a:lnTo>
                      <a:pt x="1689331" y="148132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79531B2-63BE-BAB5-1C20-F4260F500206}"/>
                </a:ext>
              </a:extLst>
            </p:cNvPr>
            <p:cNvSpPr txBox="1"/>
            <p:nvPr/>
          </p:nvSpPr>
          <p:spPr>
            <a:xfrm>
              <a:off x="1208307" y="2831263"/>
              <a:ext cx="1038746" cy="3385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Notification of </a:t>
              </a:r>
              <a:br>
                <a:rPr lang="en-US" sz="11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1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illness or injury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11C160F-10F7-F603-8FA3-49018ED2DFF5}"/>
                </a:ext>
              </a:extLst>
            </p:cNvPr>
            <p:cNvSpPr txBox="1"/>
            <p:nvPr/>
          </p:nvSpPr>
          <p:spPr>
            <a:xfrm>
              <a:off x="3428021" y="2831263"/>
              <a:ext cx="969817" cy="3385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Rehabilitation </a:t>
              </a:r>
              <a:b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support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A2C2745-1D04-47ED-8BEC-99FA8A94C756}"/>
                </a:ext>
              </a:extLst>
            </p:cNvPr>
            <p:cNvSpPr txBox="1"/>
            <p:nvPr/>
          </p:nvSpPr>
          <p:spPr>
            <a:xfrm>
              <a:off x="7857031" y="2831263"/>
              <a:ext cx="852798" cy="3385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rgbClr val="A1206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Review and</a:t>
              </a:r>
              <a:br>
                <a:rPr lang="en-US" sz="1100" b="1" dirty="0">
                  <a:solidFill>
                    <a:srgbClr val="A1206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100" b="1" dirty="0">
                  <a:solidFill>
                    <a:srgbClr val="A1206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monitor plan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4B2E4E4-90CA-E3B5-ED7F-7F3A66EA543C}"/>
                </a:ext>
              </a:extLst>
            </p:cNvPr>
            <p:cNvSpPr txBox="1"/>
            <p:nvPr/>
          </p:nvSpPr>
          <p:spPr>
            <a:xfrm>
              <a:off x="5764754" y="2831263"/>
              <a:ext cx="666850" cy="3385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Returning</a:t>
              </a:r>
              <a:br>
                <a:rPr lang="en-US" sz="1100" b="1" dirty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100" b="1" dirty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work</a:t>
              </a:r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FA53F7B2-2644-055A-9D28-CF61CA3C11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7851" y="2023297"/>
              <a:ext cx="659657" cy="659101"/>
            </a:xfrm>
            <a:custGeom>
              <a:avLst/>
              <a:gdLst>
                <a:gd name="T0" fmla="*/ 578 w 578"/>
                <a:gd name="T1" fmla="*/ 287 h 576"/>
                <a:gd name="T2" fmla="*/ 570 w 578"/>
                <a:gd name="T3" fmla="*/ 345 h 576"/>
                <a:gd name="T4" fmla="*/ 554 w 578"/>
                <a:gd name="T5" fmla="*/ 400 h 576"/>
                <a:gd name="T6" fmla="*/ 528 w 578"/>
                <a:gd name="T7" fmla="*/ 450 h 576"/>
                <a:gd name="T8" fmla="*/ 494 w 578"/>
                <a:gd name="T9" fmla="*/ 492 h 576"/>
                <a:gd name="T10" fmla="*/ 449 w 578"/>
                <a:gd name="T11" fmla="*/ 526 h 576"/>
                <a:gd name="T12" fmla="*/ 402 w 578"/>
                <a:gd name="T13" fmla="*/ 552 h 576"/>
                <a:gd name="T14" fmla="*/ 347 w 578"/>
                <a:gd name="T15" fmla="*/ 570 h 576"/>
                <a:gd name="T16" fmla="*/ 289 w 578"/>
                <a:gd name="T17" fmla="*/ 576 h 576"/>
                <a:gd name="T18" fmla="*/ 260 w 578"/>
                <a:gd name="T19" fmla="*/ 573 h 576"/>
                <a:gd name="T20" fmla="*/ 202 w 578"/>
                <a:gd name="T21" fmla="*/ 563 h 576"/>
                <a:gd name="T22" fmla="*/ 152 w 578"/>
                <a:gd name="T23" fmla="*/ 542 h 576"/>
                <a:gd name="T24" fmla="*/ 105 w 578"/>
                <a:gd name="T25" fmla="*/ 510 h 576"/>
                <a:gd name="T26" fmla="*/ 66 w 578"/>
                <a:gd name="T27" fmla="*/ 471 h 576"/>
                <a:gd name="T28" fmla="*/ 37 w 578"/>
                <a:gd name="T29" fmla="*/ 426 h 576"/>
                <a:gd name="T30" fmla="*/ 13 w 578"/>
                <a:gd name="T31" fmla="*/ 373 h 576"/>
                <a:gd name="T32" fmla="*/ 3 w 578"/>
                <a:gd name="T33" fmla="*/ 318 h 576"/>
                <a:gd name="T34" fmla="*/ 0 w 578"/>
                <a:gd name="T35" fmla="*/ 287 h 576"/>
                <a:gd name="T36" fmla="*/ 8 w 578"/>
                <a:gd name="T37" fmla="*/ 229 h 576"/>
                <a:gd name="T38" fmla="*/ 24 w 578"/>
                <a:gd name="T39" fmla="*/ 176 h 576"/>
                <a:gd name="T40" fmla="*/ 50 w 578"/>
                <a:gd name="T41" fmla="*/ 127 h 576"/>
                <a:gd name="T42" fmla="*/ 84 w 578"/>
                <a:gd name="T43" fmla="*/ 84 h 576"/>
                <a:gd name="T44" fmla="*/ 129 w 578"/>
                <a:gd name="T45" fmla="*/ 48 h 576"/>
                <a:gd name="T46" fmla="*/ 176 w 578"/>
                <a:gd name="T47" fmla="*/ 21 h 576"/>
                <a:gd name="T48" fmla="*/ 231 w 578"/>
                <a:gd name="T49" fmla="*/ 6 h 576"/>
                <a:gd name="T50" fmla="*/ 289 w 578"/>
                <a:gd name="T51" fmla="*/ 0 h 576"/>
                <a:gd name="T52" fmla="*/ 318 w 578"/>
                <a:gd name="T53" fmla="*/ 0 h 576"/>
                <a:gd name="T54" fmla="*/ 375 w 578"/>
                <a:gd name="T55" fmla="*/ 14 h 576"/>
                <a:gd name="T56" fmla="*/ 425 w 578"/>
                <a:gd name="T57" fmla="*/ 35 h 576"/>
                <a:gd name="T58" fmla="*/ 473 w 578"/>
                <a:gd name="T59" fmla="*/ 66 h 576"/>
                <a:gd name="T60" fmla="*/ 512 w 578"/>
                <a:gd name="T61" fmla="*/ 105 h 576"/>
                <a:gd name="T62" fmla="*/ 541 w 578"/>
                <a:gd name="T63" fmla="*/ 150 h 576"/>
                <a:gd name="T64" fmla="*/ 565 w 578"/>
                <a:gd name="T65" fmla="*/ 203 h 576"/>
                <a:gd name="T66" fmla="*/ 575 w 578"/>
                <a:gd name="T67" fmla="*/ 258 h 576"/>
                <a:gd name="T68" fmla="*/ 578 w 578"/>
                <a:gd name="T69" fmla="*/ 287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78" h="576">
                  <a:moveTo>
                    <a:pt x="578" y="287"/>
                  </a:moveTo>
                  <a:lnTo>
                    <a:pt x="578" y="287"/>
                  </a:lnTo>
                  <a:lnTo>
                    <a:pt x="575" y="318"/>
                  </a:lnTo>
                  <a:lnTo>
                    <a:pt x="570" y="345"/>
                  </a:lnTo>
                  <a:lnTo>
                    <a:pt x="565" y="373"/>
                  </a:lnTo>
                  <a:lnTo>
                    <a:pt x="554" y="400"/>
                  </a:lnTo>
                  <a:lnTo>
                    <a:pt x="541" y="426"/>
                  </a:lnTo>
                  <a:lnTo>
                    <a:pt x="528" y="450"/>
                  </a:lnTo>
                  <a:lnTo>
                    <a:pt x="512" y="471"/>
                  </a:lnTo>
                  <a:lnTo>
                    <a:pt x="494" y="492"/>
                  </a:lnTo>
                  <a:lnTo>
                    <a:pt x="473" y="510"/>
                  </a:lnTo>
                  <a:lnTo>
                    <a:pt x="449" y="526"/>
                  </a:lnTo>
                  <a:lnTo>
                    <a:pt x="425" y="542"/>
                  </a:lnTo>
                  <a:lnTo>
                    <a:pt x="402" y="552"/>
                  </a:lnTo>
                  <a:lnTo>
                    <a:pt x="375" y="563"/>
                  </a:lnTo>
                  <a:lnTo>
                    <a:pt x="347" y="570"/>
                  </a:lnTo>
                  <a:lnTo>
                    <a:pt x="318" y="573"/>
                  </a:lnTo>
                  <a:lnTo>
                    <a:pt x="289" y="576"/>
                  </a:lnTo>
                  <a:lnTo>
                    <a:pt x="289" y="576"/>
                  </a:lnTo>
                  <a:lnTo>
                    <a:pt x="260" y="573"/>
                  </a:lnTo>
                  <a:lnTo>
                    <a:pt x="231" y="570"/>
                  </a:lnTo>
                  <a:lnTo>
                    <a:pt x="202" y="563"/>
                  </a:lnTo>
                  <a:lnTo>
                    <a:pt x="176" y="552"/>
                  </a:lnTo>
                  <a:lnTo>
                    <a:pt x="152" y="542"/>
                  </a:lnTo>
                  <a:lnTo>
                    <a:pt x="129" y="526"/>
                  </a:lnTo>
                  <a:lnTo>
                    <a:pt x="105" y="510"/>
                  </a:lnTo>
                  <a:lnTo>
                    <a:pt x="84" y="492"/>
                  </a:lnTo>
                  <a:lnTo>
                    <a:pt x="66" y="471"/>
                  </a:lnTo>
                  <a:lnTo>
                    <a:pt x="50" y="450"/>
                  </a:lnTo>
                  <a:lnTo>
                    <a:pt x="37" y="426"/>
                  </a:lnTo>
                  <a:lnTo>
                    <a:pt x="24" y="400"/>
                  </a:lnTo>
                  <a:lnTo>
                    <a:pt x="13" y="373"/>
                  </a:lnTo>
                  <a:lnTo>
                    <a:pt x="8" y="345"/>
                  </a:lnTo>
                  <a:lnTo>
                    <a:pt x="3" y="318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3" y="258"/>
                  </a:lnTo>
                  <a:lnTo>
                    <a:pt x="8" y="229"/>
                  </a:lnTo>
                  <a:lnTo>
                    <a:pt x="13" y="203"/>
                  </a:lnTo>
                  <a:lnTo>
                    <a:pt x="24" y="176"/>
                  </a:lnTo>
                  <a:lnTo>
                    <a:pt x="37" y="150"/>
                  </a:lnTo>
                  <a:lnTo>
                    <a:pt x="50" y="127"/>
                  </a:lnTo>
                  <a:lnTo>
                    <a:pt x="66" y="105"/>
                  </a:lnTo>
                  <a:lnTo>
                    <a:pt x="84" y="84"/>
                  </a:lnTo>
                  <a:lnTo>
                    <a:pt x="105" y="66"/>
                  </a:lnTo>
                  <a:lnTo>
                    <a:pt x="129" y="48"/>
                  </a:lnTo>
                  <a:lnTo>
                    <a:pt x="152" y="35"/>
                  </a:lnTo>
                  <a:lnTo>
                    <a:pt x="176" y="21"/>
                  </a:lnTo>
                  <a:lnTo>
                    <a:pt x="202" y="14"/>
                  </a:lnTo>
                  <a:lnTo>
                    <a:pt x="231" y="6"/>
                  </a:lnTo>
                  <a:lnTo>
                    <a:pt x="260" y="0"/>
                  </a:lnTo>
                  <a:lnTo>
                    <a:pt x="289" y="0"/>
                  </a:lnTo>
                  <a:lnTo>
                    <a:pt x="289" y="0"/>
                  </a:lnTo>
                  <a:lnTo>
                    <a:pt x="318" y="0"/>
                  </a:lnTo>
                  <a:lnTo>
                    <a:pt x="347" y="6"/>
                  </a:lnTo>
                  <a:lnTo>
                    <a:pt x="375" y="14"/>
                  </a:lnTo>
                  <a:lnTo>
                    <a:pt x="402" y="21"/>
                  </a:lnTo>
                  <a:lnTo>
                    <a:pt x="425" y="35"/>
                  </a:lnTo>
                  <a:lnTo>
                    <a:pt x="449" y="48"/>
                  </a:lnTo>
                  <a:lnTo>
                    <a:pt x="473" y="66"/>
                  </a:lnTo>
                  <a:lnTo>
                    <a:pt x="494" y="84"/>
                  </a:lnTo>
                  <a:lnTo>
                    <a:pt x="512" y="105"/>
                  </a:lnTo>
                  <a:lnTo>
                    <a:pt x="528" y="127"/>
                  </a:lnTo>
                  <a:lnTo>
                    <a:pt x="541" y="150"/>
                  </a:lnTo>
                  <a:lnTo>
                    <a:pt x="554" y="176"/>
                  </a:lnTo>
                  <a:lnTo>
                    <a:pt x="565" y="203"/>
                  </a:lnTo>
                  <a:lnTo>
                    <a:pt x="570" y="229"/>
                  </a:lnTo>
                  <a:lnTo>
                    <a:pt x="575" y="258"/>
                  </a:lnTo>
                  <a:lnTo>
                    <a:pt x="578" y="287"/>
                  </a:lnTo>
                  <a:lnTo>
                    <a:pt x="578" y="2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42" name="Freeform 16">
              <a:extLst>
                <a:ext uri="{FF2B5EF4-FFF2-40B4-BE49-F238E27FC236}">
                  <a16:creationId xmlns:a16="http://schemas.microsoft.com/office/drawing/2014/main" id="{ABFDFCE4-5E70-7C96-8308-4A8B82485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3101" y="2072772"/>
              <a:ext cx="659657" cy="659101"/>
            </a:xfrm>
            <a:custGeom>
              <a:avLst/>
              <a:gdLst>
                <a:gd name="T0" fmla="*/ 578 w 578"/>
                <a:gd name="T1" fmla="*/ 287 h 576"/>
                <a:gd name="T2" fmla="*/ 570 w 578"/>
                <a:gd name="T3" fmla="*/ 345 h 576"/>
                <a:gd name="T4" fmla="*/ 554 w 578"/>
                <a:gd name="T5" fmla="*/ 400 h 576"/>
                <a:gd name="T6" fmla="*/ 528 w 578"/>
                <a:gd name="T7" fmla="*/ 450 h 576"/>
                <a:gd name="T8" fmla="*/ 491 w 578"/>
                <a:gd name="T9" fmla="*/ 492 h 576"/>
                <a:gd name="T10" fmla="*/ 449 w 578"/>
                <a:gd name="T11" fmla="*/ 526 h 576"/>
                <a:gd name="T12" fmla="*/ 402 w 578"/>
                <a:gd name="T13" fmla="*/ 552 h 576"/>
                <a:gd name="T14" fmla="*/ 347 w 578"/>
                <a:gd name="T15" fmla="*/ 570 h 576"/>
                <a:gd name="T16" fmla="*/ 289 w 578"/>
                <a:gd name="T17" fmla="*/ 576 h 576"/>
                <a:gd name="T18" fmla="*/ 260 w 578"/>
                <a:gd name="T19" fmla="*/ 573 h 576"/>
                <a:gd name="T20" fmla="*/ 202 w 578"/>
                <a:gd name="T21" fmla="*/ 563 h 576"/>
                <a:gd name="T22" fmla="*/ 152 w 578"/>
                <a:gd name="T23" fmla="*/ 542 h 576"/>
                <a:gd name="T24" fmla="*/ 105 w 578"/>
                <a:gd name="T25" fmla="*/ 510 h 576"/>
                <a:gd name="T26" fmla="*/ 66 w 578"/>
                <a:gd name="T27" fmla="*/ 471 h 576"/>
                <a:gd name="T28" fmla="*/ 34 w 578"/>
                <a:gd name="T29" fmla="*/ 426 h 576"/>
                <a:gd name="T30" fmla="*/ 13 w 578"/>
                <a:gd name="T31" fmla="*/ 373 h 576"/>
                <a:gd name="T32" fmla="*/ 3 w 578"/>
                <a:gd name="T33" fmla="*/ 318 h 576"/>
                <a:gd name="T34" fmla="*/ 0 w 578"/>
                <a:gd name="T35" fmla="*/ 287 h 576"/>
                <a:gd name="T36" fmla="*/ 5 w 578"/>
                <a:gd name="T37" fmla="*/ 229 h 576"/>
                <a:gd name="T38" fmla="*/ 24 w 578"/>
                <a:gd name="T39" fmla="*/ 176 h 576"/>
                <a:gd name="T40" fmla="*/ 50 w 578"/>
                <a:gd name="T41" fmla="*/ 127 h 576"/>
                <a:gd name="T42" fmla="*/ 84 w 578"/>
                <a:gd name="T43" fmla="*/ 84 h 576"/>
                <a:gd name="T44" fmla="*/ 129 w 578"/>
                <a:gd name="T45" fmla="*/ 48 h 576"/>
                <a:gd name="T46" fmla="*/ 176 w 578"/>
                <a:gd name="T47" fmla="*/ 21 h 576"/>
                <a:gd name="T48" fmla="*/ 231 w 578"/>
                <a:gd name="T49" fmla="*/ 6 h 576"/>
                <a:gd name="T50" fmla="*/ 289 w 578"/>
                <a:gd name="T51" fmla="*/ 0 h 576"/>
                <a:gd name="T52" fmla="*/ 318 w 578"/>
                <a:gd name="T53" fmla="*/ 0 h 576"/>
                <a:gd name="T54" fmla="*/ 375 w 578"/>
                <a:gd name="T55" fmla="*/ 14 h 576"/>
                <a:gd name="T56" fmla="*/ 425 w 578"/>
                <a:gd name="T57" fmla="*/ 35 h 576"/>
                <a:gd name="T58" fmla="*/ 473 w 578"/>
                <a:gd name="T59" fmla="*/ 66 h 576"/>
                <a:gd name="T60" fmla="*/ 512 w 578"/>
                <a:gd name="T61" fmla="*/ 105 h 576"/>
                <a:gd name="T62" fmla="*/ 541 w 578"/>
                <a:gd name="T63" fmla="*/ 150 h 576"/>
                <a:gd name="T64" fmla="*/ 565 w 578"/>
                <a:gd name="T65" fmla="*/ 203 h 576"/>
                <a:gd name="T66" fmla="*/ 575 w 578"/>
                <a:gd name="T67" fmla="*/ 258 h 576"/>
                <a:gd name="T68" fmla="*/ 578 w 578"/>
                <a:gd name="T69" fmla="*/ 287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78" h="576">
                  <a:moveTo>
                    <a:pt x="578" y="287"/>
                  </a:moveTo>
                  <a:lnTo>
                    <a:pt x="578" y="287"/>
                  </a:lnTo>
                  <a:lnTo>
                    <a:pt x="575" y="318"/>
                  </a:lnTo>
                  <a:lnTo>
                    <a:pt x="570" y="345"/>
                  </a:lnTo>
                  <a:lnTo>
                    <a:pt x="565" y="373"/>
                  </a:lnTo>
                  <a:lnTo>
                    <a:pt x="554" y="400"/>
                  </a:lnTo>
                  <a:lnTo>
                    <a:pt x="541" y="426"/>
                  </a:lnTo>
                  <a:lnTo>
                    <a:pt x="528" y="450"/>
                  </a:lnTo>
                  <a:lnTo>
                    <a:pt x="512" y="471"/>
                  </a:lnTo>
                  <a:lnTo>
                    <a:pt x="491" y="492"/>
                  </a:lnTo>
                  <a:lnTo>
                    <a:pt x="473" y="510"/>
                  </a:lnTo>
                  <a:lnTo>
                    <a:pt x="449" y="526"/>
                  </a:lnTo>
                  <a:lnTo>
                    <a:pt x="425" y="542"/>
                  </a:lnTo>
                  <a:lnTo>
                    <a:pt x="402" y="552"/>
                  </a:lnTo>
                  <a:lnTo>
                    <a:pt x="375" y="563"/>
                  </a:lnTo>
                  <a:lnTo>
                    <a:pt x="347" y="570"/>
                  </a:lnTo>
                  <a:lnTo>
                    <a:pt x="318" y="573"/>
                  </a:lnTo>
                  <a:lnTo>
                    <a:pt x="289" y="576"/>
                  </a:lnTo>
                  <a:lnTo>
                    <a:pt x="289" y="576"/>
                  </a:lnTo>
                  <a:lnTo>
                    <a:pt x="260" y="573"/>
                  </a:lnTo>
                  <a:lnTo>
                    <a:pt x="231" y="570"/>
                  </a:lnTo>
                  <a:lnTo>
                    <a:pt x="202" y="563"/>
                  </a:lnTo>
                  <a:lnTo>
                    <a:pt x="176" y="552"/>
                  </a:lnTo>
                  <a:lnTo>
                    <a:pt x="152" y="542"/>
                  </a:lnTo>
                  <a:lnTo>
                    <a:pt x="129" y="526"/>
                  </a:lnTo>
                  <a:lnTo>
                    <a:pt x="105" y="510"/>
                  </a:lnTo>
                  <a:lnTo>
                    <a:pt x="84" y="492"/>
                  </a:lnTo>
                  <a:lnTo>
                    <a:pt x="66" y="471"/>
                  </a:lnTo>
                  <a:lnTo>
                    <a:pt x="50" y="450"/>
                  </a:lnTo>
                  <a:lnTo>
                    <a:pt x="34" y="426"/>
                  </a:lnTo>
                  <a:lnTo>
                    <a:pt x="24" y="400"/>
                  </a:lnTo>
                  <a:lnTo>
                    <a:pt x="13" y="373"/>
                  </a:lnTo>
                  <a:lnTo>
                    <a:pt x="5" y="345"/>
                  </a:lnTo>
                  <a:lnTo>
                    <a:pt x="3" y="318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3" y="258"/>
                  </a:lnTo>
                  <a:lnTo>
                    <a:pt x="5" y="229"/>
                  </a:lnTo>
                  <a:lnTo>
                    <a:pt x="13" y="203"/>
                  </a:lnTo>
                  <a:lnTo>
                    <a:pt x="24" y="176"/>
                  </a:lnTo>
                  <a:lnTo>
                    <a:pt x="34" y="150"/>
                  </a:lnTo>
                  <a:lnTo>
                    <a:pt x="50" y="127"/>
                  </a:lnTo>
                  <a:lnTo>
                    <a:pt x="66" y="105"/>
                  </a:lnTo>
                  <a:lnTo>
                    <a:pt x="84" y="84"/>
                  </a:lnTo>
                  <a:lnTo>
                    <a:pt x="105" y="66"/>
                  </a:lnTo>
                  <a:lnTo>
                    <a:pt x="129" y="48"/>
                  </a:lnTo>
                  <a:lnTo>
                    <a:pt x="152" y="35"/>
                  </a:lnTo>
                  <a:lnTo>
                    <a:pt x="176" y="21"/>
                  </a:lnTo>
                  <a:lnTo>
                    <a:pt x="202" y="14"/>
                  </a:lnTo>
                  <a:lnTo>
                    <a:pt x="231" y="6"/>
                  </a:lnTo>
                  <a:lnTo>
                    <a:pt x="260" y="0"/>
                  </a:lnTo>
                  <a:lnTo>
                    <a:pt x="289" y="0"/>
                  </a:lnTo>
                  <a:lnTo>
                    <a:pt x="289" y="0"/>
                  </a:lnTo>
                  <a:lnTo>
                    <a:pt x="318" y="0"/>
                  </a:lnTo>
                  <a:lnTo>
                    <a:pt x="347" y="6"/>
                  </a:lnTo>
                  <a:lnTo>
                    <a:pt x="375" y="14"/>
                  </a:lnTo>
                  <a:lnTo>
                    <a:pt x="402" y="21"/>
                  </a:lnTo>
                  <a:lnTo>
                    <a:pt x="425" y="35"/>
                  </a:lnTo>
                  <a:lnTo>
                    <a:pt x="449" y="48"/>
                  </a:lnTo>
                  <a:lnTo>
                    <a:pt x="473" y="66"/>
                  </a:lnTo>
                  <a:lnTo>
                    <a:pt x="491" y="84"/>
                  </a:lnTo>
                  <a:lnTo>
                    <a:pt x="512" y="105"/>
                  </a:lnTo>
                  <a:lnTo>
                    <a:pt x="528" y="127"/>
                  </a:lnTo>
                  <a:lnTo>
                    <a:pt x="541" y="150"/>
                  </a:lnTo>
                  <a:lnTo>
                    <a:pt x="554" y="176"/>
                  </a:lnTo>
                  <a:lnTo>
                    <a:pt x="565" y="203"/>
                  </a:lnTo>
                  <a:lnTo>
                    <a:pt x="570" y="229"/>
                  </a:lnTo>
                  <a:lnTo>
                    <a:pt x="575" y="258"/>
                  </a:lnTo>
                  <a:lnTo>
                    <a:pt x="578" y="287"/>
                  </a:lnTo>
                  <a:lnTo>
                    <a:pt x="578" y="2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 dirty="0"/>
            </a:p>
          </p:txBody>
        </p:sp>
        <p:sp>
          <p:nvSpPr>
            <p:cNvPr id="44" name="Freeform 28">
              <a:extLst>
                <a:ext uri="{FF2B5EF4-FFF2-40B4-BE49-F238E27FC236}">
                  <a16:creationId xmlns:a16="http://schemas.microsoft.com/office/drawing/2014/main" id="{15322A45-89B9-A388-3FAE-5B65868A2BD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953879" y="2072772"/>
              <a:ext cx="659101" cy="659101"/>
            </a:xfrm>
            <a:custGeom>
              <a:avLst/>
              <a:gdLst>
                <a:gd name="T0" fmla="*/ 575 w 575"/>
                <a:gd name="T1" fmla="*/ 287 h 576"/>
                <a:gd name="T2" fmla="*/ 570 w 575"/>
                <a:gd name="T3" fmla="*/ 345 h 576"/>
                <a:gd name="T4" fmla="*/ 554 w 575"/>
                <a:gd name="T5" fmla="*/ 400 h 576"/>
                <a:gd name="T6" fmla="*/ 528 w 575"/>
                <a:gd name="T7" fmla="*/ 450 h 576"/>
                <a:gd name="T8" fmla="*/ 491 w 575"/>
                <a:gd name="T9" fmla="*/ 492 h 576"/>
                <a:gd name="T10" fmla="*/ 449 w 575"/>
                <a:gd name="T11" fmla="*/ 526 h 576"/>
                <a:gd name="T12" fmla="*/ 399 w 575"/>
                <a:gd name="T13" fmla="*/ 552 h 576"/>
                <a:gd name="T14" fmla="*/ 347 w 575"/>
                <a:gd name="T15" fmla="*/ 570 h 576"/>
                <a:gd name="T16" fmla="*/ 289 w 575"/>
                <a:gd name="T17" fmla="*/ 576 h 576"/>
                <a:gd name="T18" fmla="*/ 257 w 575"/>
                <a:gd name="T19" fmla="*/ 573 h 576"/>
                <a:gd name="T20" fmla="*/ 202 w 575"/>
                <a:gd name="T21" fmla="*/ 563 h 576"/>
                <a:gd name="T22" fmla="*/ 150 w 575"/>
                <a:gd name="T23" fmla="*/ 542 h 576"/>
                <a:gd name="T24" fmla="*/ 105 w 575"/>
                <a:gd name="T25" fmla="*/ 510 h 576"/>
                <a:gd name="T26" fmla="*/ 66 w 575"/>
                <a:gd name="T27" fmla="*/ 471 h 576"/>
                <a:gd name="T28" fmla="*/ 34 w 575"/>
                <a:gd name="T29" fmla="*/ 426 h 576"/>
                <a:gd name="T30" fmla="*/ 13 w 575"/>
                <a:gd name="T31" fmla="*/ 373 h 576"/>
                <a:gd name="T32" fmla="*/ 3 w 575"/>
                <a:gd name="T33" fmla="*/ 318 h 576"/>
                <a:gd name="T34" fmla="*/ 0 w 575"/>
                <a:gd name="T35" fmla="*/ 287 h 576"/>
                <a:gd name="T36" fmla="*/ 5 w 575"/>
                <a:gd name="T37" fmla="*/ 229 h 576"/>
                <a:gd name="T38" fmla="*/ 24 w 575"/>
                <a:gd name="T39" fmla="*/ 176 h 576"/>
                <a:gd name="T40" fmla="*/ 50 w 575"/>
                <a:gd name="T41" fmla="*/ 127 h 576"/>
                <a:gd name="T42" fmla="*/ 84 w 575"/>
                <a:gd name="T43" fmla="*/ 84 h 576"/>
                <a:gd name="T44" fmla="*/ 126 w 575"/>
                <a:gd name="T45" fmla="*/ 48 h 576"/>
                <a:gd name="T46" fmla="*/ 176 w 575"/>
                <a:gd name="T47" fmla="*/ 21 h 576"/>
                <a:gd name="T48" fmla="*/ 231 w 575"/>
                <a:gd name="T49" fmla="*/ 6 h 576"/>
                <a:gd name="T50" fmla="*/ 289 w 575"/>
                <a:gd name="T51" fmla="*/ 0 h 576"/>
                <a:gd name="T52" fmla="*/ 318 w 575"/>
                <a:gd name="T53" fmla="*/ 0 h 576"/>
                <a:gd name="T54" fmla="*/ 373 w 575"/>
                <a:gd name="T55" fmla="*/ 14 h 576"/>
                <a:gd name="T56" fmla="*/ 425 w 575"/>
                <a:gd name="T57" fmla="*/ 35 h 576"/>
                <a:gd name="T58" fmla="*/ 470 w 575"/>
                <a:gd name="T59" fmla="*/ 66 h 576"/>
                <a:gd name="T60" fmla="*/ 509 w 575"/>
                <a:gd name="T61" fmla="*/ 105 h 576"/>
                <a:gd name="T62" fmla="*/ 541 w 575"/>
                <a:gd name="T63" fmla="*/ 150 h 576"/>
                <a:gd name="T64" fmla="*/ 562 w 575"/>
                <a:gd name="T65" fmla="*/ 203 h 576"/>
                <a:gd name="T66" fmla="*/ 575 w 575"/>
                <a:gd name="T67" fmla="*/ 258 h 576"/>
                <a:gd name="T68" fmla="*/ 575 w 575"/>
                <a:gd name="T69" fmla="*/ 287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75" h="576">
                  <a:moveTo>
                    <a:pt x="575" y="287"/>
                  </a:moveTo>
                  <a:lnTo>
                    <a:pt x="575" y="287"/>
                  </a:lnTo>
                  <a:lnTo>
                    <a:pt x="575" y="318"/>
                  </a:lnTo>
                  <a:lnTo>
                    <a:pt x="570" y="345"/>
                  </a:lnTo>
                  <a:lnTo>
                    <a:pt x="562" y="373"/>
                  </a:lnTo>
                  <a:lnTo>
                    <a:pt x="554" y="400"/>
                  </a:lnTo>
                  <a:lnTo>
                    <a:pt x="541" y="426"/>
                  </a:lnTo>
                  <a:lnTo>
                    <a:pt x="528" y="450"/>
                  </a:lnTo>
                  <a:lnTo>
                    <a:pt x="509" y="471"/>
                  </a:lnTo>
                  <a:lnTo>
                    <a:pt x="491" y="492"/>
                  </a:lnTo>
                  <a:lnTo>
                    <a:pt x="470" y="510"/>
                  </a:lnTo>
                  <a:lnTo>
                    <a:pt x="449" y="526"/>
                  </a:lnTo>
                  <a:lnTo>
                    <a:pt x="425" y="542"/>
                  </a:lnTo>
                  <a:lnTo>
                    <a:pt x="399" y="552"/>
                  </a:lnTo>
                  <a:lnTo>
                    <a:pt x="373" y="563"/>
                  </a:lnTo>
                  <a:lnTo>
                    <a:pt x="347" y="570"/>
                  </a:lnTo>
                  <a:lnTo>
                    <a:pt x="318" y="573"/>
                  </a:lnTo>
                  <a:lnTo>
                    <a:pt x="289" y="576"/>
                  </a:lnTo>
                  <a:lnTo>
                    <a:pt x="289" y="576"/>
                  </a:lnTo>
                  <a:lnTo>
                    <a:pt x="257" y="573"/>
                  </a:lnTo>
                  <a:lnTo>
                    <a:pt x="231" y="570"/>
                  </a:lnTo>
                  <a:lnTo>
                    <a:pt x="202" y="563"/>
                  </a:lnTo>
                  <a:lnTo>
                    <a:pt x="176" y="552"/>
                  </a:lnTo>
                  <a:lnTo>
                    <a:pt x="150" y="542"/>
                  </a:lnTo>
                  <a:lnTo>
                    <a:pt x="126" y="526"/>
                  </a:lnTo>
                  <a:lnTo>
                    <a:pt x="105" y="510"/>
                  </a:lnTo>
                  <a:lnTo>
                    <a:pt x="84" y="492"/>
                  </a:lnTo>
                  <a:lnTo>
                    <a:pt x="66" y="471"/>
                  </a:lnTo>
                  <a:lnTo>
                    <a:pt x="50" y="450"/>
                  </a:lnTo>
                  <a:lnTo>
                    <a:pt x="34" y="426"/>
                  </a:lnTo>
                  <a:lnTo>
                    <a:pt x="24" y="400"/>
                  </a:lnTo>
                  <a:lnTo>
                    <a:pt x="13" y="373"/>
                  </a:lnTo>
                  <a:lnTo>
                    <a:pt x="5" y="345"/>
                  </a:lnTo>
                  <a:lnTo>
                    <a:pt x="3" y="318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3" y="258"/>
                  </a:lnTo>
                  <a:lnTo>
                    <a:pt x="5" y="229"/>
                  </a:lnTo>
                  <a:lnTo>
                    <a:pt x="13" y="203"/>
                  </a:lnTo>
                  <a:lnTo>
                    <a:pt x="24" y="176"/>
                  </a:lnTo>
                  <a:lnTo>
                    <a:pt x="34" y="150"/>
                  </a:lnTo>
                  <a:lnTo>
                    <a:pt x="50" y="127"/>
                  </a:lnTo>
                  <a:lnTo>
                    <a:pt x="66" y="105"/>
                  </a:lnTo>
                  <a:lnTo>
                    <a:pt x="84" y="84"/>
                  </a:lnTo>
                  <a:lnTo>
                    <a:pt x="105" y="66"/>
                  </a:lnTo>
                  <a:lnTo>
                    <a:pt x="126" y="48"/>
                  </a:lnTo>
                  <a:lnTo>
                    <a:pt x="150" y="35"/>
                  </a:lnTo>
                  <a:lnTo>
                    <a:pt x="176" y="21"/>
                  </a:lnTo>
                  <a:lnTo>
                    <a:pt x="202" y="14"/>
                  </a:lnTo>
                  <a:lnTo>
                    <a:pt x="231" y="6"/>
                  </a:lnTo>
                  <a:lnTo>
                    <a:pt x="257" y="0"/>
                  </a:lnTo>
                  <a:lnTo>
                    <a:pt x="289" y="0"/>
                  </a:lnTo>
                  <a:lnTo>
                    <a:pt x="289" y="0"/>
                  </a:lnTo>
                  <a:lnTo>
                    <a:pt x="318" y="0"/>
                  </a:lnTo>
                  <a:lnTo>
                    <a:pt x="347" y="6"/>
                  </a:lnTo>
                  <a:lnTo>
                    <a:pt x="373" y="14"/>
                  </a:lnTo>
                  <a:lnTo>
                    <a:pt x="399" y="21"/>
                  </a:lnTo>
                  <a:lnTo>
                    <a:pt x="425" y="35"/>
                  </a:lnTo>
                  <a:lnTo>
                    <a:pt x="449" y="48"/>
                  </a:lnTo>
                  <a:lnTo>
                    <a:pt x="470" y="66"/>
                  </a:lnTo>
                  <a:lnTo>
                    <a:pt x="491" y="84"/>
                  </a:lnTo>
                  <a:lnTo>
                    <a:pt x="509" y="105"/>
                  </a:lnTo>
                  <a:lnTo>
                    <a:pt x="528" y="127"/>
                  </a:lnTo>
                  <a:lnTo>
                    <a:pt x="541" y="150"/>
                  </a:lnTo>
                  <a:lnTo>
                    <a:pt x="554" y="176"/>
                  </a:lnTo>
                  <a:lnTo>
                    <a:pt x="562" y="203"/>
                  </a:lnTo>
                  <a:lnTo>
                    <a:pt x="570" y="229"/>
                  </a:lnTo>
                  <a:lnTo>
                    <a:pt x="575" y="258"/>
                  </a:lnTo>
                  <a:lnTo>
                    <a:pt x="575" y="287"/>
                  </a:lnTo>
                  <a:lnTo>
                    <a:pt x="575" y="2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45" name="Freeform 22">
              <a:extLst>
                <a:ext uri="{FF2B5EF4-FFF2-40B4-BE49-F238E27FC236}">
                  <a16:creationId xmlns:a16="http://schemas.microsoft.com/office/drawing/2014/main" id="{048BF906-A858-879F-0F35-E3E3D2662F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9201" y="2072772"/>
              <a:ext cx="657956" cy="659101"/>
            </a:xfrm>
            <a:custGeom>
              <a:avLst/>
              <a:gdLst>
                <a:gd name="T0" fmla="*/ 575 w 575"/>
                <a:gd name="T1" fmla="*/ 287 h 576"/>
                <a:gd name="T2" fmla="*/ 570 w 575"/>
                <a:gd name="T3" fmla="*/ 345 h 576"/>
                <a:gd name="T4" fmla="*/ 554 w 575"/>
                <a:gd name="T5" fmla="*/ 400 h 576"/>
                <a:gd name="T6" fmla="*/ 528 w 575"/>
                <a:gd name="T7" fmla="*/ 450 h 576"/>
                <a:gd name="T8" fmla="*/ 491 w 575"/>
                <a:gd name="T9" fmla="*/ 492 h 576"/>
                <a:gd name="T10" fmla="*/ 449 w 575"/>
                <a:gd name="T11" fmla="*/ 526 h 576"/>
                <a:gd name="T12" fmla="*/ 399 w 575"/>
                <a:gd name="T13" fmla="*/ 552 h 576"/>
                <a:gd name="T14" fmla="*/ 347 w 575"/>
                <a:gd name="T15" fmla="*/ 570 h 576"/>
                <a:gd name="T16" fmla="*/ 289 w 575"/>
                <a:gd name="T17" fmla="*/ 576 h 576"/>
                <a:gd name="T18" fmla="*/ 260 w 575"/>
                <a:gd name="T19" fmla="*/ 573 h 576"/>
                <a:gd name="T20" fmla="*/ 202 w 575"/>
                <a:gd name="T21" fmla="*/ 563 h 576"/>
                <a:gd name="T22" fmla="*/ 152 w 575"/>
                <a:gd name="T23" fmla="*/ 542 h 576"/>
                <a:gd name="T24" fmla="*/ 105 w 575"/>
                <a:gd name="T25" fmla="*/ 510 h 576"/>
                <a:gd name="T26" fmla="*/ 66 w 575"/>
                <a:gd name="T27" fmla="*/ 471 h 576"/>
                <a:gd name="T28" fmla="*/ 34 w 575"/>
                <a:gd name="T29" fmla="*/ 426 h 576"/>
                <a:gd name="T30" fmla="*/ 13 w 575"/>
                <a:gd name="T31" fmla="*/ 373 h 576"/>
                <a:gd name="T32" fmla="*/ 3 w 575"/>
                <a:gd name="T33" fmla="*/ 318 h 576"/>
                <a:gd name="T34" fmla="*/ 0 w 575"/>
                <a:gd name="T35" fmla="*/ 287 h 576"/>
                <a:gd name="T36" fmla="*/ 5 w 575"/>
                <a:gd name="T37" fmla="*/ 229 h 576"/>
                <a:gd name="T38" fmla="*/ 24 w 575"/>
                <a:gd name="T39" fmla="*/ 176 h 576"/>
                <a:gd name="T40" fmla="*/ 50 w 575"/>
                <a:gd name="T41" fmla="*/ 127 h 576"/>
                <a:gd name="T42" fmla="*/ 84 w 575"/>
                <a:gd name="T43" fmla="*/ 84 h 576"/>
                <a:gd name="T44" fmla="*/ 126 w 575"/>
                <a:gd name="T45" fmla="*/ 48 h 576"/>
                <a:gd name="T46" fmla="*/ 176 w 575"/>
                <a:gd name="T47" fmla="*/ 21 h 576"/>
                <a:gd name="T48" fmla="*/ 231 w 575"/>
                <a:gd name="T49" fmla="*/ 6 h 576"/>
                <a:gd name="T50" fmla="*/ 289 w 575"/>
                <a:gd name="T51" fmla="*/ 0 h 576"/>
                <a:gd name="T52" fmla="*/ 318 w 575"/>
                <a:gd name="T53" fmla="*/ 0 h 576"/>
                <a:gd name="T54" fmla="*/ 373 w 575"/>
                <a:gd name="T55" fmla="*/ 14 h 576"/>
                <a:gd name="T56" fmla="*/ 425 w 575"/>
                <a:gd name="T57" fmla="*/ 35 h 576"/>
                <a:gd name="T58" fmla="*/ 473 w 575"/>
                <a:gd name="T59" fmla="*/ 66 h 576"/>
                <a:gd name="T60" fmla="*/ 509 w 575"/>
                <a:gd name="T61" fmla="*/ 105 h 576"/>
                <a:gd name="T62" fmla="*/ 541 w 575"/>
                <a:gd name="T63" fmla="*/ 150 h 576"/>
                <a:gd name="T64" fmla="*/ 565 w 575"/>
                <a:gd name="T65" fmla="*/ 203 h 576"/>
                <a:gd name="T66" fmla="*/ 575 w 575"/>
                <a:gd name="T67" fmla="*/ 258 h 576"/>
                <a:gd name="T68" fmla="*/ 575 w 575"/>
                <a:gd name="T69" fmla="*/ 287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75" h="576">
                  <a:moveTo>
                    <a:pt x="575" y="287"/>
                  </a:moveTo>
                  <a:lnTo>
                    <a:pt x="575" y="287"/>
                  </a:lnTo>
                  <a:lnTo>
                    <a:pt x="575" y="318"/>
                  </a:lnTo>
                  <a:lnTo>
                    <a:pt x="570" y="345"/>
                  </a:lnTo>
                  <a:lnTo>
                    <a:pt x="565" y="373"/>
                  </a:lnTo>
                  <a:lnTo>
                    <a:pt x="554" y="400"/>
                  </a:lnTo>
                  <a:lnTo>
                    <a:pt x="541" y="426"/>
                  </a:lnTo>
                  <a:lnTo>
                    <a:pt x="528" y="450"/>
                  </a:lnTo>
                  <a:lnTo>
                    <a:pt x="509" y="471"/>
                  </a:lnTo>
                  <a:lnTo>
                    <a:pt x="491" y="492"/>
                  </a:lnTo>
                  <a:lnTo>
                    <a:pt x="473" y="510"/>
                  </a:lnTo>
                  <a:lnTo>
                    <a:pt x="449" y="526"/>
                  </a:lnTo>
                  <a:lnTo>
                    <a:pt x="425" y="542"/>
                  </a:lnTo>
                  <a:lnTo>
                    <a:pt x="399" y="552"/>
                  </a:lnTo>
                  <a:lnTo>
                    <a:pt x="373" y="563"/>
                  </a:lnTo>
                  <a:lnTo>
                    <a:pt x="347" y="570"/>
                  </a:lnTo>
                  <a:lnTo>
                    <a:pt x="318" y="573"/>
                  </a:lnTo>
                  <a:lnTo>
                    <a:pt x="289" y="576"/>
                  </a:lnTo>
                  <a:lnTo>
                    <a:pt x="289" y="576"/>
                  </a:lnTo>
                  <a:lnTo>
                    <a:pt x="260" y="573"/>
                  </a:lnTo>
                  <a:lnTo>
                    <a:pt x="231" y="570"/>
                  </a:lnTo>
                  <a:lnTo>
                    <a:pt x="202" y="563"/>
                  </a:lnTo>
                  <a:lnTo>
                    <a:pt x="176" y="552"/>
                  </a:lnTo>
                  <a:lnTo>
                    <a:pt x="152" y="542"/>
                  </a:lnTo>
                  <a:lnTo>
                    <a:pt x="126" y="526"/>
                  </a:lnTo>
                  <a:lnTo>
                    <a:pt x="105" y="510"/>
                  </a:lnTo>
                  <a:lnTo>
                    <a:pt x="84" y="492"/>
                  </a:lnTo>
                  <a:lnTo>
                    <a:pt x="66" y="471"/>
                  </a:lnTo>
                  <a:lnTo>
                    <a:pt x="50" y="450"/>
                  </a:lnTo>
                  <a:lnTo>
                    <a:pt x="34" y="426"/>
                  </a:lnTo>
                  <a:lnTo>
                    <a:pt x="24" y="400"/>
                  </a:lnTo>
                  <a:lnTo>
                    <a:pt x="13" y="373"/>
                  </a:lnTo>
                  <a:lnTo>
                    <a:pt x="5" y="345"/>
                  </a:lnTo>
                  <a:lnTo>
                    <a:pt x="3" y="318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3" y="258"/>
                  </a:lnTo>
                  <a:lnTo>
                    <a:pt x="5" y="229"/>
                  </a:lnTo>
                  <a:lnTo>
                    <a:pt x="13" y="203"/>
                  </a:lnTo>
                  <a:lnTo>
                    <a:pt x="24" y="176"/>
                  </a:lnTo>
                  <a:lnTo>
                    <a:pt x="34" y="150"/>
                  </a:lnTo>
                  <a:lnTo>
                    <a:pt x="50" y="127"/>
                  </a:lnTo>
                  <a:lnTo>
                    <a:pt x="66" y="105"/>
                  </a:lnTo>
                  <a:lnTo>
                    <a:pt x="84" y="84"/>
                  </a:lnTo>
                  <a:lnTo>
                    <a:pt x="105" y="66"/>
                  </a:lnTo>
                  <a:lnTo>
                    <a:pt x="126" y="48"/>
                  </a:lnTo>
                  <a:lnTo>
                    <a:pt x="152" y="35"/>
                  </a:lnTo>
                  <a:lnTo>
                    <a:pt x="176" y="21"/>
                  </a:lnTo>
                  <a:lnTo>
                    <a:pt x="202" y="14"/>
                  </a:lnTo>
                  <a:lnTo>
                    <a:pt x="231" y="6"/>
                  </a:lnTo>
                  <a:lnTo>
                    <a:pt x="260" y="0"/>
                  </a:lnTo>
                  <a:lnTo>
                    <a:pt x="289" y="0"/>
                  </a:lnTo>
                  <a:lnTo>
                    <a:pt x="289" y="0"/>
                  </a:lnTo>
                  <a:lnTo>
                    <a:pt x="318" y="0"/>
                  </a:lnTo>
                  <a:lnTo>
                    <a:pt x="347" y="6"/>
                  </a:lnTo>
                  <a:lnTo>
                    <a:pt x="373" y="14"/>
                  </a:lnTo>
                  <a:lnTo>
                    <a:pt x="399" y="21"/>
                  </a:lnTo>
                  <a:lnTo>
                    <a:pt x="425" y="35"/>
                  </a:lnTo>
                  <a:lnTo>
                    <a:pt x="449" y="48"/>
                  </a:lnTo>
                  <a:lnTo>
                    <a:pt x="473" y="66"/>
                  </a:lnTo>
                  <a:lnTo>
                    <a:pt x="491" y="84"/>
                  </a:lnTo>
                  <a:lnTo>
                    <a:pt x="509" y="105"/>
                  </a:lnTo>
                  <a:lnTo>
                    <a:pt x="528" y="127"/>
                  </a:lnTo>
                  <a:lnTo>
                    <a:pt x="541" y="150"/>
                  </a:lnTo>
                  <a:lnTo>
                    <a:pt x="554" y="176"/>
                  </a:lnTo>
                  <a:lnTo>
                    <a:pt x="565" y="203"/>
                  </a:lnTo>
                  <a:lnTo>
                    <a:pt x="570" y="229"/>
                  </a:lnTo>
                  <a:lnTo>
                    <a:pt x="575" y="258"/>
                  </a:lnTo>
                  <a:lnTo>
                    <a:pt x="575" y="287"/>
                  </a:lnTo>
                  <a:lnTo>
                    <a:pt x="575" y="2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7F73CADA-A5CF-61BD-54C8-B721427C3095}"/>
                </a:ext>
              </a:extLst>
            </p:cNvPr>
            <p:cNvCxnSpPr>
              <a:cxnSpLocks/>
            </p:cNvCxnSpPr>
            <p:nvPr/>
          </p:nvCxnSpPr>
          <p:spPr>
            <a:xfrm>
              <a:off x="719138" y="3381020"/>
              <a:ext cx="11038589" cy="0"/>
            </a:xfrm>
            <a:prstGeom prst="straightConnector1">
              <a:avLst/>
            </a:prstGeom>
            <a:ln w="82550"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" name="Google Shape;13418;p86">
              <a:extLst>
                <a:ext uri="{FF2B5EF4-FFF2-40B4-BE49-F238E27FC236}">
                  <a16:creationId xmlns:a16="http://schemas.microsoft.com/office/drawing/2014/main" id="{71F6C479-78DC-5541-6436-0B3925169083}"/>
                </a:ext>
              </a:extLst>
            </p:cNvPr>
            <p:cNvGrpSpPr/>
            <p:nvPr/>
          </p:nvGrpSpPr>
          <p:grpSpPr>
            <a:xfrm>
              <a:off x="3721841" y="2192774"/>
              <a:ext cx="374223" cy="347701"/>
              <a:chOff x="6524150" y="1938725"/>
              <a:chExt cx="297725" cy="276625"/>
            </a:xfrm>
            <a:solidFill>
              <a:schemeClr val="tx1"/>
            </a:solidFill>
          </p:grpSpPr>
          <p:sp>
            <p:nvSpPr>
              <p:cNvPr id="72" name="Google Shape;13419;p86">
                <a:extLst>
                  <a:ext uri="{FF2B5EF4-FFF2-40B4-BE49-F238E27FC236}">
                    <a16:creationId xmlns:a16="http://schemas.microsoft.com/office/drawing/2014/main" id="{92D92181-CEF6-0D65-AB7B-101F88AF6A0E}"/>
                  </a:ext>
                </a:extLst>
              </p:cNvPr>
              <p:cNvSpPr/>
              <p:nvPr/>
            </p:nvSpPr>
            <p:spPr>
              <a:xfrm>
                <a:off x="6524150" y="2025375"/>
                <a:ext cx="297725" cy="189975"/>
              </a:xfrm>
              <a:custGeom>
                <a:avLst/>
                <a:gdLst/>
                <a:ahLst/>
                <a:cxnLst/>
                <a:rect l="l" t="t" r="r" b="b"/>
                <a:pathLst>
                  <a:path w="11909" h="7599" extrusionOk="0">
                    <a:moveTo>
                      <a:pt x="9767" y="2079"/>
                    </a:moveTo>
                    <a:lnTo>
                      <a:pt x="9767" y="5198"/>
                    </a:lnTo>
                    <a:cubicBezTo>
                      <a:pt x="9735" y="5041"/>
                      <a:pt x="9672" y="4915"/>
                      <a:pt x="9546" y="4789"/>
                    </a:cubicBezTo>
                    <a:lnTo>
                      <a:pt x="7813" y="3056"/>
                    </a:lnTo>
                    <a:cubicBezTo>
                      <a:pt x="7624" y="2867"/>
                      <a:pt x="7341" y="2741"/>
                      <a:pt x="7057" y="2741"/>
                    </a:cubicBezTo>
                    <a:lnTo>
                      <a:pt x="6018" y="2741"/>
                    </a:lnTo>
                    <a:cubicBezTo>
                      <a:pt x="5923" y="2741"/>
                      <a:pt x="5797" y="2836"/>
                      <a:pt x="5734" y="2930"/>
                    </a:cubicBezTo>
                    <a:lnTo>
                      <a:pt x="5482" y="3403"/>
                    </a:lnTo>
                    <a:cubicBezTo>
                      <a:pt x="5293" y="3812"/>
                      <a:pt x="4883" y="4001"/>
                      <a:pt x="4505" y="4001"/>
                    </a:cubicBezTo>
                    <a:lnTo>
                      <a:pt x="5356" y="2269"/>
                    </a:lnTo>
                    <a:cubicBezTo>
                      <a:pt x="5419" y="2143"/>
                      <a:pt x="5576" y="2079"/>
                      <a:pt x="5671" y="2079"/>
                    </a:cubicBezTo>
                    <a:close/>
                    <a:moveTo>
                      <a:pt x="1418" y="2079"/>
                    </a:moveTo>
                    <a:lnTo>
                      <a:pt x="1418" y="5545"/>
                    </a:lnTo>
                    <a:lnTo>
                      <a:pt x="725" y="5545"/>
                    </a:lnTo>
                    <a:lnTo>
                      <a:pt x="725" y="2079"/>
                    </a:lnTo>
                    <a:close/>
                    <a:moveTo>
                      <a:pt x="11153" y="2079"/>
                    </a:moveTo>
                    <a:lnTo>
                      <a:pt x="11153" y="5545"/>
                    </a:lnTo>
                    <a:lnTo>
                      <a:pt x="10460" y="5545"/>
                    </a:lnTo>
                    <a:lnTo>
                      <a:pt x="10460" y="2079"/>
                    </a:lnTo>
                    <a:close/>
                    <a:moveTo>
                      <a:pt x="6931" y="630"/>
                    </a:moveTo>
                    <a:cubicBezTo>
                      <a:pt x="6774" y="1008"/>
                      <a:pt x="6427" y="1323"/>
                      <a:pt x="5955" y="1323"/>
                    </a:cubicBezTo>
                    <a:lnTo>
                      <a:pt x="5671" y="1323"/>
                    </a:lnTo>
                    <a:cubicBezTo>
                      <a:pt x="5293" y="1323"/>
                      <a:pt x="4946" y="1575"/>
                      <a:pt x="4726" y="1922"/>
                    </a:cubicBezTo>
                    <a:lnTo>
                      <a:pt x="3655" y="4064"/>
                    </a:lnTo>
                    <a:cubicBezTo>
                      <a:pt x="3623" y="4127"/>
                      <a:pt x="3623" y="4253"/>
                      <a:pt x="3655" y="4316"/>
                    </a:cubicBezTo>
                    <a:cubicBezTo>
                      <a:pt x="3718" y="4411"/>
                      <a:pt x="3781" y="4474"/>
                      <a:pt x="3875" y="4537"/>
                    </a:cubicBezTo>
                    <a:cubicBezTo>
                      <a:pt x="4088" y="4627"/>
                      <a:pt x="4310" y="4670"/>
                      <a:pt x="4532" y="4670"/>
                    </a:cubicBezTo>
                    <a:cubicBezTo>
                      <a:pt x="5165" y="4670"/>
                      <a:pt x="5785" y="4316"/>
                      <a:pt x="6112" y="3686"/>
                    </a:cubicBezTo>
                    <a:lnTo>
                      <a:pt x="6238" y="3434"/>
                    </a:lnTo>
                    <a:lnTo>
                      <a:pt x="7026" y="3434"/>
                    </a:lnTo>
                    <a:cubicBezTo>
                      <a:pt x="7089" y="3434"/>
                      <a:pt x="7215" y="3466"/>
                      <a:pt x="7246" y="3529"/>
                    </a:cubicBezTo>
                    <a:lnTo>
                      <a:pt x="8979" y="5261"/>
                    </a:lnTo>
                    <a:cubicBezTo>
                      <a:pt x="9137" y="5419"/>
                      <a:pt x="9137" y="5545"/>
                      <a:pt x="9105" y="5640"/>
                    </a:cubicBezTo>
                    <a:cubicBezTo>
                      <a:pt x="9105" y="5671"/>
                      <a:pt x="9042" y="5829"/>
                      <a:pt x="8885" y="5860"/>
                    </a:cubicBezTo>
                    <a:lnTo>
                      <a:pt x="5576" y="6805"/>
                    </a:lnTo>
                    <a:cubicBezTo>
                      <a:pt x="5543" y="6814"/>
                      <a:pt x="5507" y="6818"/>
                      <a:pt x="5470" y="6818"/>
                    </a:cubicBezTo>
                    <a:cubicBezTo>
                      <a:pt x="5371" y="6818"/>
                      <a:pt x="5268" y="6788"/>
                      <a:pt x="5198" y="6742"/>
                    </a:cubicBezTo>
                    <a:lnTo>
                      <a:pt x="4096" y="5640"/>
                    </a:lnTo>
                    <a:cubicBezTo>
                      <a:pt x="4033" y="5545"/>
                      <a:pt x="3938" y="5514"/>
                      <a:pt x="3875" y="5514"/>
                    </a:cubicBezTo>
                    <a:lnTo>
                      <a:pt x="2111" y="5514"/>
                    </a:lnTo>
                    <a:lnTo>
                      <a:pt x="2111" y="2048"/>
                    </a:lnTo>
                    <a:lnTo>
                      <a:pt x="2741" y="2048"/>
                    </a:lnTo>
                    <a:cubicBezTo>
                      <a:pt x="3119" y="2048"/>
                      <a:pt x="3466" y="1796"/>
                      <a:pt x="3686" y="1449"/>
                    </a:cubicBezTo>
                    <a:lnTo>
                      <a:pt x="4001" y="819"/>
                    </a:lnTo>
                    <a:cubicBezTo>
                      <a:pt x="4064" y="693"/>
                      <a:pt x="4190" y="630"/>
                      <a:pt x="4316" y="630"/>
                    </a:cubicBezTo>
                    <a:close/>
                    <a:moveTo>
                      <a:pt x="4316" y="0"/>
                    </a:moveTo>
                    <a:cubicBezTo>
                      <a:pt x="3907" y="0"/>
                      <a:pt x="3560" y="221"/>
                      <a:pt x="3371" y="599"/>
                    </a:cubicBezTo>
                    <a:lnTo>
                      <a:pt x="3056" y="1229"/>
                    </a:lnTo>
                    <a:cubicBezTo>
                      <a:pt x="2962" y="1323"/>
                      <a:pt x="2836" y="1418"/>
                      <a:pt x="2741" y="1418"/>
                    </a:cubicBezTo>
                    <a:lnTo>
                      <a:pt x="378" y="1418"/>
                    </a:lnTo>
                    <a:cubicBezTo>
                      <a:pt x="158" y="1418"/>
                      <a:pt x="0" y="1575"/>
                      <a:pt x="0" y="1764"/>
                    </a:cubicBezTo>
                    <a:lnTo>
                      <a:pt x="0" y="5955"/>
                    </a:lnTo>
                    <a:cubicBezTo>
                      <a:pt x="0" y="6144"/>
                      <a:pt x="158" y="6301"/>
                      <a:pt x="378" y="6301"/>
                    </a:cubicBezTo>
                    <a:lnTo>
                      <a:pt x="3718" y="6301"/>
                    </a:lnTo>
                    <a:lnTo>
                      <a:pt x="4694" y="7278"/>
                    </a:lnTo>
                    <a:cubicBezTo>
                      <a:pt x="4894" y="7477"/>
                      <a:pt x="5139" y="7598"/>
                      <a:pt x="5410" y="7598"/>
                    </a:cubicBezTo>
                    <a:cubicBezTo>
                      <a:pt x="5525" y="7598"/>
                      <a:pt x="5644" y="7577"/>
                      <a:pt x="5766" y="7530"/>
                    </a:cubicBezTo>
                    <a:lnTo>
                      <a:pt x="9074" y="6553"/>
                    </a:lnTo>
                    <a:cubicBezTo>
                      <a:pt x="9263" y="6522"/>
                      <a:pt x="9420" y="6396"/>
                      <a:pt x="9578" y="6238"/>
                    </a:cubicBezTo>
                    <a:lnTo>
                      <a:pt x="11562" y="6238"/>
                    </a:lnTo>
                    <a:cubicBezTo>
                      <a:pt x="11751" y="6238"/>
                      <a:pt x="11909" y="6081"/>
                      <a:pt x="11909" y="5892"/>
                    </a:cubicBezTo>
                    <a:lnTo>
                      <a:pt x="11909" y="1733"/>
                    </a:lnTo>
                    <a:cubicBezTo>
                      <a:pt x="11877" y="1544"/>
                      <a:pt x="11720" y="1386"/>
                      <a:pt x="11499" y="1386"/>
                    </a:cubicBezTo>
                    <a:lnTo>
                      <a:pt x="7341" y="1386"/>
                    </a:lnTo>
                    <a:cubicBezTo>
                      <a:pt x="7561" y="1103"/>
                      <a:pt x="7687" y="693"/>
                      <a:pt x="7687" y="347"/>
                    </a:cubicBezTo>
                    <a:cubicBezTo>
                      <a:pt x="7687" y="158"/>
                      <a:pt x="7530" y="0"/>
                      <a:pt x="734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3" name="Google Shape;13420;p86">
                <a:extLst>
                  <a:ext uri="{FF2B5EF4-FFF2-40B4-BE49-F238E27FC236}">
                    <a16:creationId xmlns:a16="http://schemas.microsoft.com/office/drawing/2014/main" id="{C0192A83-D717-D378-5ECA-904CCADB7ECC}"/>
                  </a:ext>
                </a:extLst>
              </p:cNvPr>
              <p:cNvSpPr/>
              <p:nvPr/>
            </p:nvSpPr>
            <p:spPr>
              <a:xfrm>
                <a:off x="6664325" y="1938725"/>
                <a:ext cx="17375" cy="43350"/>
              </a:xfrm>
              <a:custGeom>
                <a:avLst/>
                <a:gdLst/>
                <a:ahLst/>
                <a:cxnLst/>
                <a:rect l="l" t="t" r="r" b="b"/>
                <a:pathLst>
                  <a:path w="695" h="1734" extrusionOk="0">
                    <a:moveTo>
                      <a:pt x="348" y="1"/>
                    </a:moveTo>
                    <a:cubicBezTo>
                      <a:pt x="159" y="1"/>
                      <a:pt x="1" y="158"/>
                      <a:pt x="1" y="347"/>
                    </a:cubicBezTo>
                    <a:lnTo>
                      <a:pt x="1" y="1355"/>
                    </a:lnTo>
                    <a:cubicBezTo>
                      <a:pt x="1" y="1576"/>
                      <a:pt x="159" y="1733"/>
                      <a:pt x="348" y="1733"/>
                    </a:cubicBezTo>
                    <a:cubicBezTo>
                      <a:pt x="537" y="1733"/>
                      <a:pt x="694" y="1576"/>
                      <a:pt x="694" y="1355"/>
                    </a:cubicBezTo>
                    <a:lnTo>
                      <a:pt x="694" y="347"/>
                    </a:lnTo>
                    <a:cubicBezTo>
                      <a:pt x="694" y="158"/>
                      <a:pt x="537" y="1"/>
                      <a:pt x="34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13421;p86">
                <a:extLst>
                  <a:ext uri="{FF2B5EF4-FFF2-40B4-BE49-F238E27FC236}">
                    <a16:creationId xmlns:a16="http://schemas.microsoft.com/office/drawing/2014/main" id="{9999407C-F87F-EDD8-A026-F309BED1A4AC}"/>
                  </a:ext>
                </a:extLst>
              </p:cNvPr>
              <p:cNvSpPr/>
              <p:nvPr/>
            </p:nvSpPr>
            <p:spPr>
              <a:xfrm>
                <a:off x="6594250" y="1972800"/>
                <a:ext cx="3545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1411" extrusionOk="0">
                    <a:moveTo>
                      <a:pt x="374" y="0"/>
                    </a:moveTo>
                    <a:cubicBezTo>
                      <a:pt x="291" y="0"/>
                      <a:pt x="205" y="40"/>
                      <a:pt x="126" y="118"/>
                    </a:cubicBezTo>
                    <a:cubicBezTo>
                      <a:pt x="0" y="244"/>
                      <a:pt x="0" y="496"/>
                      <a:pt x="126" y="591"/>
                    </a:cubicBezTo>
                    <a:lnTo>
                      <a:pt x="819" y="1316"/>
                    </a:lnTo>
                    <a:cubicBezTo>
                      <a:pt x="882" y="1379"/>
                      <a:pt x="969" y="1410"/>
                      <a:pt x="1055" y="1410"/>
                    </a:cubicBezTo>
                    <a:cubicBezTo>
                      <a:pt x="1142" y="1410"/>
                      <a:pt x="1229" y="1379"/>
                      <a:pt x="1292" y="1316"/>
                    </a:cubicBezTo>
                    <a:cubicBezTo>
                      <a:pt x="1418" y="1190"/>
                      <a:pt x="1418" y="969"/>
                      <a:pt x="1292" y="843"/>
                    </a:cubicBezTo>
                    <a:lnTo>
                      <a:pt x="599" y="118"/>
                    </a:lnTo>
                    <a:cubicBezTo>
                      <a:pt x="536" y="40"/>
                      <a:pt x="457" y="0"/>
                      <a:pt x="37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13422;p86">
                <a:extLst>
                  <a:ext uri="{FF2B5EF4-FFF2-40B4-BE49-F238E27FC236}">
                    <a16:creationId xmlns:a16="http://schemas.microsoft.com/office/drawing/2014/main" id="{0A346F8F-E718-406B-89F4-75391BD9CDAF}"/>
                  </a:ext>
                </a:extLst>
              </p:cNvPr>
              <p:cNvSpPr/>
              <p:nvPr/>
            </p:nvSpPr>
            <p:spPr>
              <a:xfrm>
                <a:off x="6715525" y="1972800"/>
                <a:ext cx="354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411" extrusionOk="0">
                    <a:moveTo>
                      <a:pt x="1056" y="0"/>
                    </a:moveTo>
                    <a:cubicBezTo>
                      <a:pt x="970" y="0"/>
                      <a:pt x="883" y="40"/>
                      <a:pt x="820" y="118"/>
                    </a:cubicBezTo>
                    <a:lnTo>
                      <a:pt x="127" y="843"/>
                    </a:lnTo>
                    <a:cubicBezTo>
                      <a:pt x="1" y="969"/>
                      <a:pt x="1" y="1190"/>
                      <a:pt x="127" y="1316"/>
                    </a:cubicBezTo>
                    <a:cubicBezTo>
                      <a:pt x="174" y="1379"/>
                      <a:pt x="261" y="1410"/>
                      <a:pt x="351" y="1410"/>
                    </a:cubicBezTo>
                    <a:cubicBezTo>
                      <a:pt x="442" y="1410"/>
                      <a:pt x="536" y="1379"/>
                      <a:pt x="599" y="1316"/>
                    </a:cubicBezTo>
                    <a:lnTo>
                      <a:pt x="1293" y="591"/>
                    </a:lnTo>
                    <a:cubicBezTo>
                      <a:pt x="1419" y="496"/>
                      <a:pt x="1419" y="244"/>
                      <a:pt x="1293" y="118"/>
                    </a:cubicBezTo>
                    <a:cubicBezTo>
                      <a:pt x="1230" y="40"/>
                      <a:pt x="1143" y="0"/>
                      <a:pt x="105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8" name="Google Shape;13333;p86">
              <a:extLst>
                <a:ext uri="{FF2B5EF4-FFF2-40B4-BE49-F238E27FC236}">
                  <a16:creationId xmlns:a16="http://schemas.microsoft.com/office/drawing/2014/main" id="{ADDF96BD-09BA-823E-EC23-52022C518C8B}"/>
                </a:ext>
              </a:extLst>
            </p:cNvPr>
            <p:cNvGrpSpPr/>
            <p:nvPr/>
          </p:nvGrpSpPr>
          <p:grpSpPr>
            <a:xfrm>
              <a:off x="8139831" y="2204889"/>
              <a:ext cx="375228" cy="371300"/>
              <a:chOff x="1049375" y="2318350"/>
              <a:chExt cx="298525" cy="295400"/>
            </a:xfrm>
            <a:solidFill>
              <a:srgbClr val="A12068"/>
            </a:solidFill>
          </p:grpSpPr>
          <p:sp>
            <p:nvSpPr>
              <p:cNvPr id="68" name="Google Shape;13334;p86">
                <a:extLst>
                  <a:ext uri="{FF2B5EF4-FFF2-40B4-BE49-F238E27FC236}">
                    <a16:creationId xmlns:a16="http://schemas.microsoft.com/office/drawing/2014/main" id="{AE4DCF20-79B0-D0AE-1A7A-1529EB1712E8}"/>
                  </a:ext>
                </a:extLst>
              </p:cNvPr>
              <p:cNvSpPr/>
              <p:nvPr/>
            </p:nvSpPr>
            <p:spPr>
              <a:xfrm>
                <a:off x="1101350" y="2492325"/>
                <a:ext cx="70125" cy="50525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2021" extrusionOk="0">
                    <a:moveTo>
                      <a:pt x="2473" y="0"/>
                    </a:moveTo>
                    <a:cubicBezTo>
                      <a:pt x="2377" y="0"/>
                      <a:pt x="2273" y="32"/>
                      <a:pt x="2206" y="99"/>
                    </a:cubicBezTo>
                    <a:lnTo>
                      <a:pt x="1072" y="1233"/>
                    </a:lnTo>
                    <a:lnTo>
                      <a:pt x="599" y="761"/>
                    </a:lnTo>
                    <a:cubicBezTo>
                      <a:pt x="536" y="713"/>
                      <a:pt x="449" y="690"/>
                      <a:pt x="363" y="690"/>
                    </a:cubicBezTo>
                    <a:cubicBezTo>
                      <a:pt x="276" y="690"/>
                      <a:pt x="189" y="713"/>
                      <a:pt x="126" y="761"/>
                    </a:cubicBezTo>
                    <a:cubicBezTo>
                      <a:pt x="0" y="887"/>
                      <a:pt x="0" y="1139"/>
                      <a:pt x="126" y="1233"/>
                    </a:cubicBezTo>
                    <a:lnTo>
                      <a:pt x="820" y="1958"/>
                    </a:lnTo>
                    <a:cubicBezTo>
                      <a:pt x="914" y="2021"/>
                      <a:pt x="977" y="2021"/>
                      <a:pt x="1072" y="2021"/>
                    </a:cubicBezTo>
                    <a:cubicBezTo>
                      <a:pt x="1135" y="2021"/>
                      <a:pt x="1261" y="1989"/>
                      <a:pt x="1292" y="1926"/>
                    </a:cubicBezTo>
                    <a:lnTo>
                      <a:pt x="2678" y="540"/>
                    </a:lnTo>
                    <a:cubicBezTo>
                      <a:pt x="2804" y="414"/>
                      <a:pt x="2804" y="162"/>
                      <a:pt x="2678" y="68"/>
                    </a:cubicBezTo>
                    <a:cubicBezTo>
                      <a:pt x="2634" y="24"/>
                      <a:pt x="2557" y="0"/>
                      <a:pt x="247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13335;p86">
                <a:extLst>
                  <a:ext uri="{FF2B5EF4-FFF2-40B4-BE49-F238E27FC236}">
                    <a16:creationId xmlns:a16="http://schemas.microsoft.com/office/drawing/2014/main" id="{C02B6017-C92A-A249-44B4-F03789E069EB}"/>
                  </a:ext>
                </a:extLst>
              </p:cNvPr>
              <p:cNvSpPr/>
              <p:nvPr/>
            </p:nvSpPr>
            <p:spPr>
              <a:xfrm>
                <a:off x="1101350" y="2440525"/>
                <a:ext cx="70125" cy="51150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2046" extrusionOk="0">
                    <a:moveTo>
                      <a:pt x="2469" y="1"/>
                    </a:moveTo>
                    <a:cubicBezTo>
                      <a:pt x="2374" y="1"/>
                      <a:pt x="2272" y="40"/>
                      <a:pt x="2206" y="123"/>
                    </a:cubicBezTo>
                    <a:lnTo>
                      <a:pt x="1072" y="1257"/>
                    </a:lnTo>
                    <a:lnTo>
                      <a:pt x="599" y="785"/>
                    </a:lnTo>
                    <a:cubicBezTo>
                      <a:pt x="536" y="738"/>
                      <a:pt x="449" y="714"/>
                      <a:pt x="363" y="714"/>
                    </a:cubicBezTo>
                    <a:cubicBezTo>
                      <a:pt x="276" y="714"/>
                      <a:pt x="189" y="738"/>
                      <a:pt x="126" y="785"/>
                    </a:cubicBezTo>
                    <a:cubicBezTo>
                      <a:pt x="0" y="911"/>
                      <a:pt x="0" y="1163"/>
                      <a:pt x="126" y="1257"/>
                    </a:cubicBezTo>
                    <a:lnTo>
                      <a:pt x="820" y="1982"/>
                    </a:lnTo>
                    <a:cubicBezTo>
                      <a:pt x="914" y="2045"/>
                      <a:pt x="977" y="2045"/>
                      <a:pt x="1072" y="2045"/>
                    </a:cubicBezTo>
                    <a:cubicBezTo>
                      <a:pt x="1135" y="2045"/>
                      <a:pt x="1261" y="2014"/>
                      <a:pt x="1292" y="1951"/>
                    </a:cubicBezTo>
                    <a:lnTo>
                      <a:pt x="2678" y="564"/>
                    </a:lnTo>
                    <a:cubicBezTo>
                      <a:pt x="2804" y="438"/>
                      <a:pt x="2804" y="186"/>
                      <a:pt x="2678" y="92"/>
                    </a:cubicBezTo>
                    <a:cubicBezTo>
                      <a:pt x="2634" y="32"/>
                      <a:pt x="2554" y="1"/>
                      <a:pt x="246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13336;p86">
                <a:extLst>
                  <a:ext uri="{FF2B5EF4-FFF2-40B4-BE49-F238E27FC236}">
                    <a16:creationId xmlns:a16="http://schemas.microsoft.com/office/drawing/2014/main" id="{164FB237-95E9-D38A-BE36-264562B233D6}"/>
                  </a:ext>
                </a:extLst>
              </p:cNvPr>
              <p:cNvSpPr/>
              <p:nvPr/>
            </p:nvSpPr>
            <p:spPr>
              <a:xfrm>
                <a:off x="1101350" y="2388550"/>
                <a:ext cx="70125" cy="51125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2045" extrusionOk="0">
                    <a:moveTo>
                      <a:pt x="2469" y="1"/>
                    </a:moveTo>
                    <a:cubicBezTo>
                      <a:pt x="2374" y="1"/>
                      <a:pt x="2272" y="40"/>
                      <a:pt x="2206" y="123"/>
                    </a:cubicBezTo>
                    <a:lnTo>
                      <a:pt x="1072" y="1257"/>
                    </a:lnTo>
                    <a:lnTo>
                      <a:pt x="599" y="785"/>
                    </a:lnTo>
                    <a:cubicBezTo>
                      <a:pt x="536" y="722"/>
                      <a:pt x="449" y="690"/>
                      <a:pt x="363" y="690"/>
                    </a:cubicBezTo>
                    <a:cubicBezTo>
                      <a:pt x="276" y="690"/>
                      <a:pt x="189" y="722"/>
                      <a:pt x="126" y="785"/>
                    </a:cubicBezTo>
                    <a:cubicBezTo>
                      <a:pt x="0" y="911"/>
                      <a:pt x="0" y="1131"/>
                      <a:pt x="126" y="1257"/>
                    </a:cubicBezTo>
                    <a:lnTo>
                      <a:pt x="820" y="1982"/>
                    </a:lnTo>
                    <a:cubicBezTo>
                      <a:pt x="914" y="2045"/>
                      <a:pt x="977" y="2045"/>
                      <a:pt x="1072" y="2045"/>
                    </a:cubicBezTo>
                    <a:cubicBezTo>
                      <a:pt x="1135" y="2045"/>
                      <a:pt x="1261" y="2013"/>
                      <a:pt x="1292" y="1919"/>
                    </a:cubicBezTo>
                    <a:lnTo>
                      <a:pt x="2678" y="532"/>
                    </a:lnTo>
                    <a:cubicBezTo>
                      <a:pt x="2804" y="438"/>
                      <a:pt x="2804" y="186"/>
                      <a:pt x="2678" y="91"/>
                    </a:cubicBezTo>
                    <a:cubicBezTo>
                      <a:pt x="2634" y="32"/>
                      <a:pt x="2554" y="1"/>
                      <a:pt x="246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13337;p86">
                <a:extLst>
                  <a:ext uri="{FF2B5EF4-FFF2-40B4-BE49-F238E27FC236}">
                    <a16:creationId xmlns:a16="http://schemas.microsoft.com/office/drawing/2014/main" id="{45A6CEE3-ADB9-B45B-79A1-B37F22FEE6EE}"/>
                  </a:ext>
                </a:extLst>
              </p:cNvPr>
              <p:cNvSpPr/>
              <p:nvPr/>
            </p:nvSpPr>
            <p:spPr>
              <a:xfrm>
                <a:off x="1049375" y="2318350"/>
                <a:ext cx="298525" cy="295400"/>
              </a:xfrm>
              <a:custGeom>
                <a:avLst/>
                <a:gdLst/>
                <a:ahLst/>
                <a:cxnLst/>
                <a:rect l="l" t="t" r="r" b="b"/>
                <a:pathLst>
                  <a:path w="11941" h="11816" extrusionOk="0">
                    <a:moveTo>
                      <a:pt x="6963" y="1198"/>
                    </a:moveTo>
                    <a:lnTo>
                      <a:pt x="7876" y="2143"/>
                    </a:lnTo>
                    <a:lnTo>
                      <a:pt x="6963" y="2143"/>
                    </a:lnTo>
                    <a:lnTo>
                      <a:pt x="6963" y="1198"/>
                    </a:lnTo>
                    <a:close/>
                    <a:moveTo>
                      <a:pt x="10286" y="3498"/>
                    </a:moveTo>
                    <a:cubicBezTo>
                      <a:pt x="10373" y="3498"/>
                      <a:pt x="10460" y="3530"/>
                      <a:pt x="10523" y="3593"/>
                    </a:cubicBezTo>
                    <a:lnTo>
                      <a:pt x="10995" y="4065"/>
                    </a:lnTo>
                    <a:cubicBezTo>
                      <a:pt x="11184" y="4223"/>
                      <a:pt x="11184" y="4475"/>
                      <a:pt x="11027" y="4569"/>
                    </a:cubicBezTo>
                    <a:lnTo>
                      <a:pt x="10806" y="4821"/>
                    </a:lnTo>
                    <a:lnTo>
                      <a:pt x="9798" y="3845"/>
                    </a:lnTo>
                    <a:lnTo>
                      <a:pt x="10050" y="3593"/>
                    </a:lnTo>
                    <a:cubicBezTo>
                      <a:pt x="10113" y="3530"/>
                      <a:pt x="10200" y="3498"/>
                      <a:pt x="10286" y="3498"/>
                    </a:cubicBezTo>
                    <a:close/>
                    <a:moveTo>
                      <a:pt x="9294" y="4349"/>
                    </a:moveTo>
                    <a:lnTo>
                      <a:pt x="10271" y="5325"/>
                    </a:lnTo>
                    <a:lnTo>
                      <a:pt x="7845" y="7783"/>
                    </a:lnTo>
                    <a:lnTo>
                      <a:pt x="6868" y="6774"/>
                    </a:lnTo>
                    <a:lnTo>
                      <a:pt x="9294" y="4349"/>
                    </a:lnTo>
                    <a:close/>
                    <a:moveTo>
                      <a:pt x="6585" y="7499"/>
                    </a:moveTo>
                    <a:lnTo>
                      <a:pt x="7183" y="8098"/>
                    </a:lnTo>
                    <a:lnTo>
                      <a:pt x="6427" y="8255"/>
                    </a:lnTo>
                    <a:lnTo>
                      <a:pt x="6585" y="7499"/>
                    </a:lnTo>
                    <a:close/>
                    <a:moveTo>
                      <a:pt x="6994" y="10398"/>
                    </a:moveTo>
                    <a:lnTo>
                      <a:pt x="6994" y="10776"/>
                    </a:lnTo>
                    <a:cubicBezTo>
                      <a:pt x="6994" y="10870"/>
                      <a:pt x="7057" y="10996"/>
                      <a:pt x="7089" y="11122"/>
                    </a:cubicBezTo>
                    <a:lnTo>
                      <a:pt x="1071" y="11122"/>
                    </a:lnTo>
                    <a:cubicBezTo>
                      <a:pt x="882" y="11122"/>
                      <a:pt x="693" y="10965"/>
                      <a:pt x="693" y="10776"/>
                    </a:cubicBezTo>
                    <a:lnTo>
                      <a:pt x="693" y="10398"/>
                    </a:lnTo>
                    <a:close/>
                    <a:moveTo>
                      <a:pt x="6270" y="663"/>
                    </a:moveTo>
                    <a:lnTo>
                      <a:pt x="6270" y="2458"/>
                    </a:lnTo>
                    <a:cubicBezTo>
                      <a:pt x="6270" y="2647"/>
                      <a:pt x="6427" y="2805"/>
                      <a:pt x="6616" y="2805"/>
                    </a:cubicBezTo>
                    <a:lnTo>
                      <a:pt x="8349" y="2805"/>
                    </a:lnTo>
                    <a:lnTo>
                      <a:pt x="8349" y="4286"/>
                    </a:lnTo>
                    <a:lnTo>
                      <a:pt x="6112" y="6554"/>
                    </a:lnTo>
                    <a:cubicBezTo>
                      <a:pt x="6081" y="6585"/>
                      <a:pt x="6018" y="6680"/>
                      <a:pt x="6018" y="6711"/>
                    </a:cubicBezTo>
                    <a:lnTo>
                      <a:pt x="5608" y="8633"/>
                    </a:lnTo>
                    <a:cubicBezTo>
                      <a:pt x="5545" y="8759"/>
                      <a:pt x="5608" y="8885"/>
                      <a:pt x="5671" y="8948"/>
                    </a:cubicBezTo>
                    <a:cubicBezTo>
                      <a:pt x="5742" y="9019"/>
                      <a:pt x="5813" y="9055"/>
                      <a:pt x="5897" y="9055"/>
                    </a:cubicBezTo>
                    <a:cubicBezTo>
                      <a:pt x="5925" y="9055"/>
                      <a:pt x="5955" y="9051"/>
                      <a:pt x="5986" y="9043"/>
                    </a:cubicBezTo>
                    <a:lnTo>
                      <a:pt x="7908" y="8602"/>
                    </a:lnTo>
                    <a:cubicBezTo>
                      <a:pt x="8002" y="8602"/>
                      <a:pt x="8034" y="8570"/>
                      <a:pt x="8065" y="8507"/>
                    </a:cubicBezTo>
                    <a:lnTo>
                      <a:pt x="8349" y="8255"/>
                    </a:lnTo>
                    <a:lnTo>
                      <a:pt x="8349" y="10807"/>
                    </a:lnTo>
                    <a:lnTo>
                      <a:pt x="8380" y="10807"/>
                    </a:lnTo>
                    <a:cubicBezTo>
                      <a:pt x="8380" y="10996"/>
                      <a:pt x="8223" y="11154"/>
                      <a:pt x="8034" y="11154"/>
                    </a:cubicBezTo>
                    <a:cubicBezTo>
                      <a:pt x="7845" y="11154"/>
                      <a:pt x="7687" y="10996"/>
                      <a:pt x="7687" y="10807"/>
                    </a:cubicBezTo>
                    <a:lnTo>
                      <a:pt x="7687" y="10083"/>
                    </a:lnTo>
                    <a:cubicBezTo>
                      <a:pt x="7687" y="9893"/>
                      <a:pt x="7530" y="9736"/>
                      <a:pt x="7309" y="9736"/>
                    </a:cubicBezTo>
                    <a:lnTo>
                      <a:pt x="1386" y="9736"/>
                    </a:lnTo>
                    <a:lnTo>
                      <a:pt x="1386" y="663"/>
                    </a:lnTo>
                    <a:close/>
                    <a:moveTo>
                      <a:pt x="1071" y="1"/>
                    </a:moveTo>
                    <a:cubicBezTo>
                      <a:pt x="882" y="1"/>
                      <a:pt x="693" y="158"/>
                      <a:pt x="693" y="379"/>
                    </a:cubicBezTo>
                    <a:lnTo>
                      <a:pt x="693" y="9736"/>
                    </a:lnTo>
                    <a:lnTo>
                      <a:pt x="347" y="9736"/>
                    </a:lnTo>
                    <a:cubicBezTo>
                      <a:pt x="158" y="9736"/>
                      <a:pt x="0" y="9893"/>
                      <a:pt x="0" y="10083"/>
                    </a:cubicBezTo>
                    <a:lnTo>
                      <a:pt x="0" y="10807"/>
                    </a:lnTo>
                    <a:cubicBezTo>
                      <a:pt x="0" y="11406"/>
                      <a:pt x="473" y="11815"/>
                      <a:pt x="1008" y="11815"/>
                    </a:cubicBezTo>
                    <a:lnTo>
                      <a:pt x="8002" y="11815"/>
                    </a:lnTo>
                    <a:cubicBezTo>
                      <a:pt x="8569" y="11815"/>
                      <a:pt x="9011" y="11343"/>
                      <a:pt x="9011" y="10807"/>
                    </a:cubicBezTo>
                    <a:lnTo>
                      <a:pt x="9011" y="7562"/>
                    </a:lnTo>
                    <a:lnTo>
                      <a:pt x="11499" y="5105"/>
                    </a:lnTo>
                    <a:cubicBezTo>
                      <a:pt x="11940" y="4664"/>
                      <a:pt x="11940" y="4034"/>
                      <a:pt x="11531" y="3593"/>
                    </a:cubicBezTo>
                    <a:lnTo>
                      <a:pt x="11058" y="3120"/>
                    </a:lnTo>
                    <a:cubicBezTo>
                      <a:pt x="10869" y="2931"/>
                      <a:pt x="10609" y="2836"/>
                      <a:pt x="10346" y="2836"/>
                    </a:cubicBezTo>
                    <a:cubicBezTo>
                      <a:pt x="10082" y="2836"/>
                      <a:pt x="9814" y="2931"/>
                      <a:pt x="9609" y="3120"/>
                    </a:cubicBezTo>
                    <a:lnTo>
                      <a:pt x="9105" y="3624"/>
                    </a:lnTo>
                    <a:lnTo>
                      <a:pt x="9105" y="2490"/>
                    </a:lnTo>
                    <a:cubicBezTo>
                      <a:pt x="9105" y="2427"/>
                      <a:pt x="9074" y="2332"/>
                      <a:pt x="8979" y="2269"/>
                    </a:cubicBezTo>
                    <a:lnTo>
                      <a:pt x="6900" y="127"/>
                    </a:lnTo>
                    <a:cubicBezTo>
                      <a:pt x="6805" y="64"/>
                      <a:pt x="6742" y="1"/>
                      <a:pt x="664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9" name="Google Shape;13002;p85">
              <a:extLst>
                <a:ext uri="{FF2B5EF4-FFF2-40B4-BE49-F238E27FC236}">
                  <a16:creationId xmlns:a16="http://schemas.microsoft.com/office/drawing/2014/main" id="{DFFF2257-DA55-0B12-38A1-E7DAD1C42E7F}"/>
                </a:ext>
              </a:extLst>
            </p:cNvPr>
            <p:cNvSpPr/>
            <p:nvPr/>
          </p:nvSpPr>
          <p:spPr>
            <a:xfrm>
              <a:off x="1595536" y="2169462"/>
              <a:ext cx="367776" cy="366769"/>
            </a:xfrm>
            <a:custGeom>
              <a:avLst/>
              <a:gdLst/>
              <a:ahLst/>
              <a:cxnLst/>
              <a:rect l="l" t="t" r="r" b="b"/>
              <a:pathLst>
                <a:path w="11689" h="11657" extrusionOk="0">
                  <a:moveTo>
                    <a:pt x="5860" y="662"/>
                  </a:moveTo>
                  <a:cubicBezTo>
                    <a:pt x="6080" y="662"/>
                    <a:pt x="6238" y="851"/>
                    <a:pt x="6238" y="1040"/>
                  </a:cubicBezTo>
                  <a:lnTo>
                    <a:pt x="6238" y="1386"/>
                  </a:lnTo>
                  <a:lnTo>
                    <a:pt x="756" y="1386"/>
                  </a:lnTo>
                  <a:lnTo>
                    <a:pt x="756" y="1040"/>
                  </a:lnTo>
                  <a:cubicBezTo>
                    <a:pt x="725" y="851"/>
                    <a:pt x="882" y="662"/>
                    <a:pt x="1071" y="662"/>
                  </a:cubicBezTo>
                  <a:close/>
                  <a:moveTo>
                    <a:pt x="6175" y="2048"/>
                  </a:moveTo>
                  <a:lnTo>
                    <a:pt x="6175" y="3686"/>
                  </a:lnTo>
                  <a:cubicBezTo>
                    <a:pt x="5639" y="3686"/>
                    <a:pt x="5198" y="4096"/>
                    <a:pt x="5198" y="4663"/>
                  </a:cubicBezTo>
                  <a:cubicBezTo>
                    <a:pt x="4820" y="4694"/>
                    <a:pt x="4505" y="4883"/>
                    <a:pt x="4348" y="5261"/>
                  </a:cubicBezTo>
                  <a:lnTo>
                    <a:pt x="3592" y="4505"/>
                  </a:lnTo>
                  <a:cubicBezTo>
                    <a:pt x="3403" y="4300"/>
                    <a:pt x="3135" y="4198"/>
                    <a:pt x="2867" y="4198"/>
                  </a:cubicBezTo>
                  <a:cubicBezTo>
                    <a:pt x="2599" y="4198"/>
                    <a:pt x="2331" y="4300"/>
                    <a:pt x="2142" y="4505"/>
                  </a:cubicBezTo>
                  <a:cubicBezTo>
                    <a:pt x="1733" y="4883"/>
                    <a:pt x="1733" y="5576"/>
                    <a:pt x="2142" y="5954"/>
                  </a:cubicBezTo>
                  <a:lnTo>
                    <a:pt x="4505" y="8317"/>
                  </a:lnTo>
                  <a:lnTo>
                    <a:pt x="4316" y="8317"/>
                  </a:lnTo>
                  <a:cubicBezTo>
                    <a:pt x="3875" y="8317"/>
                    <a:pt x="3466" y="8601"/>
                    <a:pt x="3308" y="9042"/>
                  </a:cubicBezTo>
                  <a:lnTo>
                    <a:pt x="725" y="9042"/>
                  </a:lnTo>
                  <a:lnTo>
                    <a:pt x="725" y="8979"/>
                  </a:lnTo>
                  <a:lnTo>
                    <a:pt x="725" y="2048"/>
                  </a:lnTo>
                  <a:close/>
                  <a:moveTo>
                    <a:pt x="7640" y="3907"/>
                  </a:moveTo>
                  <a:cubicBezTo>
                    <a:pt x="7727" y="3907"/>
                    <a:pt x="7813" y="3938"/>
                    <a:pt x="7876" y="4001"/>
                  </a:cubicBezTo>
                  <a:lnTo>
                    <a:pt x="8664" y="4789"/>
                  </a:lnTo>
                  <a:cubicBezTo>
                    <a:pt x="9325" y="5450"/>
                    <a:pt x="9861" y="6238"/>
                    <a:pt x="10113" y="7026"/>
                  </a:cubicBezTo>
                  <a:lnTo>
                    <a:pt x="7530" y="9609"/>
                  </a:lnTo>
                  <a:lnTo>
                    <a:pt x="4222" y="9609"/>
                  </a:lnTo>
                  <a:cubicBezTo>
                    <a:pt x="4033" y="9609"/>
                    <a:pt x="3875" y="9451"/>
                    <a:pt x="3875" y="9262"/>
                  </a:cubicBezTo>
                  <a:cubicBezTo>
                    <a:pt x="3875" y="9073"/>
                    <a:pt x="4033" y="8916"/>
                    <a:pt x="4222" y="8916"/>
                  </a:cubicBezTo>
                  <a:lnTo>
                    <a:pt x="5230" y="8916"/>
                  </a:lnTo>
                  <a:cubicBezTo>
                    <a:pt x="5387" y="8916"/>
                    <a:pt x="5513" y="8821"/>
                    <a:pt x="5545" y="8695"/>
                  </a:cubicBezTo>
                  <a:cubicBezTo>
                    <a:pt x="5608" y="8601"/>
                    <a:pt x="5608" y="8443"/>
                    <a:pt x="5482" y="8349"/>
                  </a:cubicBezTo>
                  <a:lnTo>
                    <a:pt x="2520" y="5387"/>
                  </a:lnTo>
                  <a:cubicBezTo>
                    <a:pt x="2394" y="5293"/>
                    <a:pt x="2394" y="5041"/>
                    <a:pt x="2520" y="4915"/>
                  </a:cubicBezTo>
                  <a:cubicBezTo>
                    <a:pt x="2583" y="4868"/>
                    <a:pt x="2670" y="4844"/>
                    <a:pt x="2757" y="4844"/>
                  </a:cubicBezTo>
                  <a:cubicBezTo>
                    <a:pt x="2843" y="4844"/>
                    <a:pt x="2930" y="4868"/>
                    <a:pt x="2993" y="4915"/>
                  </a:cubicBezTo>
                  <a:lnTo>
                    <a:pt x="4442" y="6395"/>
                  </a:lnTo>
                  <a:lnTo>
                    <a:pt x="5450" y="7372"/>
                  </a:lnTo>
                  <a:cubicBezTo>
                    <a:pt x="5498" y="7435"/>
                    <a:pt x="5584" y="7467"/>
                    <a:pt x="5675" y="7467"/>
                  </a:cubicBezTo>
                  <a:cubicBezTo>
                    <a:pt x="5765" y="7467"/>
                    <a:pt x="5860" y="7435"/>
                    <a:pt x="5923" y="7372"/>
                  </a:cubicBezTo>
                  <a:cubicBezTo>
                    <a:pt x="6017" y="7246"/>
                    <a:pt x="6017" y="7026"/>
                    <a:pt x="5923" y="6900"/>
                  </a:cubicBezTo>
                  <a:lnTo>
                    <a:pt x="4915" y="5923"/>
                  </a:lnTo>
                  <a:cubicBezTo>
                    <a:pt x="4820" y="5797"/>
                    <a:pt x="4820" y="5545"/>
                    <a:pt x="4915" y="5450"/>
                  </a:cubicBezTo>
                  <a:cubicBezTo>
                    <a:pt x="4978" y="5387"/>
                    <a:pt x="5072" y="5356"/>
                    <a:pt x="5163" y="5356"/>
                  </a:cubicBezTo>
                  <a:cubicBezTo>
                    <a:pt x="5253" y="5356"/>
                    <a:pt x="5340" y="5387"/>
                    <a:pt x="5387" y="5450"/>
                  </a:cubicBezTo>
                  <a:lnTo>
                    <a:pt x="6396" y="6427"/>
                  </a:lnTo>
                  <a:cubicBezTo>
                    <a:pt x="6443" y="6490"/>
                    <a:pt x="6529" y="6522"/>
                    <a:pt x="6620" y="6522"/>
                  </a:cubicBezTo>
                  <a:cubicBezTo>
                    <a:pt x="6711" y="6522"/>
                    <a:pt x="6805" y="6490"/>
                    <a:pt x="6868" y="6427"/>
                  </a:cubicBezTo>
                  <a:cubicBezTo>
                    <a:pt x="6963" y="6301"/>
                    <a:pt x="6963" y="6080"/>
                    <a:pt x="6868" y="5954"/>
                  </a:cubicBezTo>
                  <a:lnTo>
                    <a:pt x="5860" y="4978"/>
                  </a:lnTo>
                  <a:cubicBezTo>
                    <a:pt x="5765" y="4852"/>
                    <a:pt x="5765" y="4631"/>
                    <a:pt x="5860" y="4505"/>
                  </a:cubicBezTo>
                  <a:cubicBezTo>
                    <a:pt x="5923" y="4442"/>
                    <a:pt x="6017" y="4411"/>
                    <a:pt x="6108" y="4411"/>
                  </a:cubicBezTo>
                  <a:cubicBezTo>
                    <a:pt x="6199" y="4411"/>
                    <a:pt x="6285" y="4442"/>
                    <a:pt x="6333" y="4505"/>
                  </a:cubicBezTo>
                  <a:lnTo>
                    <a:pt x="7341" y="5482"/>
                  </a:lnTo>
                  <a:cubicBezTo>
                    <a:pt x="7388" y="5545"/>
                    <a:pt x="7475" y="5576"/>
                    <a:pt x="7565" y="5576"/>
                  </a:cubicBezTo>
                  <a:cubicBezTo>
                    <a:pt x="7656" y="5576"/>
                    <a:pt x="7750" y="5545"/>
                    <a:pt x="7813" y="5482"/>
                  </a:cubicBezTo>
                  <a:cubicBezTo>
                    <a:pt x="7908" y="5356"/>
                    <a:pt x="7908" y="5135"/>
                    <a:pt x="7813" y="5009"/>
                  </a:cubicBezTo>
                  <a:lnTo>
                    <a:pt x="7341" y="4537"/>
                  </a:lnTo>
                  <a:cubicBezTo>
                    <a:pt x="7278" y="4348"/>
                    <a:pt x="7278" y="4096"/>
                    <a:pt x="7404" y="4001"/>
                  </a:cubicBezTo>
                  <a:cubicBezTo>
                    <a:pt x="7467" y="3938"/>
                    <a:pt x="7553" y="3907"/>
                    <a:pt x="7640" y="3907"/>
                  </a:cubicBezTo>
                  <a:close/>
                  <a:moveTo>
                    <a:pt x="10554" y="7624"/>
                  </a:moveTo>
                  <a:lnTo>
                    <a:pt x="10806" y="7845"/>
                  </a:lnTo>
                  <a:cubicBezTo>
                    <a:pt x="10964" y="8002"/>
                    <a:pt x="10964" y="8191"/>
                    <a:pt x="10806" y="8317"/>
                  </a:cubicBezTo>
                  <a:lnTo>
                    <a:pt x="8853" y="10239"/>
                  </a:lnTo>
                  <a:cubicBezTo>
                    <a:pt x="8806" y="10302"/>
                    <a:pt x="8719" y="10334"/>
                    <a:pt x="8628" y="10334"/>
                  </a:cubicBezTo>
                  <a:cubicBezTo>
                    <a:pt x="8538" y="10334"/>
                    <a:pt x="8443" y="10302"/>
                    <a:pt x="8380" y="10239"/>
                  </a:cubicBezTo>
                  <a:lnTo>
                    <a:pt x="8160" y="10019"/>
                  </a:lnTo>
                  <a:lnTo>
                    <a:pt x="10554" y="7624"/>
                  </a:lnTo>
                  <a:close/>
                  <a:moveTo>
                    <a:pt x="3277" y="9672"/>
                  </a:moveTo>
                  <a:cubicBezTo>
                    <a:pt x="3434" y="10050"/>
                    <a:pt x="3781" y="10334"/>
                    <a:pt x="4222" y="10334"/>
                  </a:cubicBezTo>
                  <a:lnTo>
                    <a:pt x="6143" y="10334"/>
                  </a:lnTo>
                  <a:lnTo>
                    <a:pt x="6143" y="10680"/>
                  </a:lnTo>
                  <a:lnTo>
                    <a:pt x="6175" y="10680"/>
                  </a:lnTo>
                  <a:cubicBezTo>
                    <a:pt x="6175" y="10869"/>
                    <a:pt x="6017" y="11027"/>
                    <a:pt x="5828" y="11027"/>
                  </a:cubicBezTo>
                  <a:lnTo>
                    <a:pt x="1040" y="11027"/>
                  </a:lnTo>
                  <a:cubicBezTo>
                    <a:pt x="819" y="11027"/>
                    <a:pt x="662" y="10869"/>
                    <a:pt x="662" y="10680"/>
                  </a:cubicBezTo>
                  <a:lnTo>
                    <a:pt x="662" y="9672"/>
                  </a:lnTo>
                  <a:close/>
                  <a:moveTo>
                    <a:pt x="1040" y="0"/>
                  </a:moveTo>
                  <a:cubicBezTo>
                    <a:pt x="473" y="0"/>
                    <a:pt x="0" y="473"/>
                    <a:pt x="0" y="1040"/>
                  </a:cubicBezTo>
                  <a:lnTo>
                    <a:pt x="0" y="10649"/>
                  </a:lnTo>
                  <a:cubicBezTo>
                    <a:pt x="0" y="11184"/>
                    <a:pt x="473" y="11657"/>
                    <a:pt x="1040" y="11657"/>
                  </a:cubicBezTo>
                  <a:lnTo>
                    <a:pt x="5828" y="11657"/>
                  </a:lnTo>
                  <a:cubicBezTo>
                    <a:pt x="6396" y="11657"/>
                    <a:pt x="6868" y="11184"/>
                    <a:pt x="6868" y="10649"/>
                  </a:cubicBezTo>
                  <a:lnTo>
                    <a:pt x="6868" y="10334"/>
                  </a:lnTo>
                  <a:lnTo>
                    <a:pt x="7467" y="10334"/>
                  </a:lnTo>
                  <a:lnTo>
                    <a:pt x="7876" y="10775"/>
                  </a:lnTo>
                  <a:cubicBezTo>
                    <a:pt x="8081" y="10964"/>
                    <a:pt x="8349" y="11058"/>
                    <a:pt x="8613" y="11058"/>
                  </a:cubicBezTo>
                  <a:cubicBezTo>
                    <a:pt x="8877" y="11058"/>
                    <a:pt x="9136" y="10964"/>
                    <a:pt x="9325" y="10775"/>
                  </a:cubicBezTo>
                  <a:lnTo>
                    <a:pt x="11279" y="8821"/>
                  </a:lnTo>
                  <a:cubicBezTo>
                    <a:pt x="11688" y="8443"/>
                    <a:pt x="11688" y="7782"/>
                    <a:pt x="11310" y="7372"/>
                  </a:cubicBezTo>
                  <a:lnTo>
                    <a:pt x="10869" y="6931"/>
                  </a:lnTo>
                  <a:cubicBezTo>
                    <a:pt x="10554" y="6080"/>
                    <a:pt x="10082" y="5261"/>
                    <a:pt x="9420" y="4505"/>
                  </a:cubicBezTo>
                  <a:lnTo>
                    <a:pt x="8380" y="3466"/>
                  </a:lnTo>
                  <a:cubicBezTo>
                    <a:pt x="8191" y="3277"/>
                    <a:pt x="7931" y="3182"/>
                    <a:pt x="7668" y="3182"/>
                  </a:cubicBezTo>
                  <a:cubicBezTo>
                    <a:pt x="7404" y="3182"/>
                    <a:pt x="7136" y="3277"/>
                    <a:pt x="6931" y="3466"/>
                  </a:cubicBezTo>
                  <a:lnTo>
                    <a:pt x="6868" y="3560"/>
                  </a:lnTo>
                  <a:lnTo>
                    <a:pt x="6868" y="1040"/>
                  </a:lnTo>
                  <a:cubicBezTo>
                    <a:pt x="6868" y="473"/>
                    <a:pt x="6396" y="0"/>
                    <a:pt x="5828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1" name="Google Shape;9417;p77">
              <a:extLst>
                <a:ext uri="{FF2B5EF4-FFF2-40B4-BE49-F238E27FC236}">
                  <a16:creationId xmlns:a16="http://schemas.microsoft.com/office/drawing/2014/main" id="{CD89ABC1-9CA2-9EC7-C016-F4C91F426789}"/>
                </a:ext>
              </a:extLst>
            </p:cNvPr>
            <p:cNvGrpSpPr/>
            <p:nvPr/>
          </p:nvGrpSpPr>
          <p:grpSpPr>
            <a:xfrm>
              <a:off x="5918843" y="2199791"/>
              <a:ext cx="393142" cy="381497"/>
              <a:chOff x="-59481900" y="2290800"/>
              <a:chExt cx="319000" cy="309550"/>
            </a:xfrm>
            <a:solidFill>
              <a:schemeClr val="accent3"/>
            </a:solidFill>
          </p:grpSpPr>
          <p:sp>
            <p:nvSpPr>
              <p:cNvPr id="57" name="Google Shape;9418;p77">
                <a:extLst>
                  <a:ext uri="{FF2B5EF4-FFF2-40B4-BE49-F238E27FC236}">
                    <a16:creationId xmlns:a16="http://schemas.microsoft.com/office/drawing/2014/main" id="{CFA3895D-F023-CCE9-27B2-5A66EE77B0C8}"/>
                  </a:ext>
                </a:extLst>
              </p:cNvPr>
              <p:cNvSpPr/>
              <p:nvPr/>
            </p:nvSpPr>
            <p:spPr>
              <a:xfrm>
                <a:off x="-59481900" y="2290800"/>
                <a:ext cx="319000" cy="309550"/>
              </a:xfrm>
              <a:custGeom>
                <a:avLst/>
                <a:gdLst/>
                <a:ahLst/>
                <a:cxnLst/>
                <a:rect l="l" t="t" r="r" b="b"/>
                <a:pathLst>
                  <a:path w="12760" h="12382" extrusionOk="0">
                    <a:moveTo>
                      <a:pt x="6427" y="851"/>
                    </a:moveTo>
                    <a:cubicBezTo>
                      <a:pt x="6900" y="851"/>
                      <a:pt x="7247" y="1197"/>
                      <a:pt x="7247" y="1670"/>
                    </a:cubicBezTo>
                    <a:lnTo>
                      <a:pt x="7247" y="4159"/>
                    </a:lnTo>
                    <a:lnTo>
                      <a:pt x="5608" y="4159"/>
                    </a:lnTo>
                    <a:lnTo>
                      <a:pt x="5608" y="1670"/>
                    </a:lnTo>
                    <a:cubicBezTo>
                      <a:pt x="5608" y="1197"/>
                      <a:pt x="5955" y="851"/>
                      <a:pt x="6427" y="851"/>
                    </a:cubicBezTo>
                    <a:close/>
                    <a:moveTo>
                      <a:pt x="11594" y="3308"/>
                    </a:moveTo>
                    <a:cubicBezTo>
                      <a:pt x="11846" y="3308"/>
                      <a:pt x="12004" y="3529"/>
                      <a:pt x="12004" y="3749"/>
                    </a:cubicBezTo>
                    <a:lnTo>
                      <a:pt x="12004" y="11185"/>
                    </a:lnTo>
                    <a:lnTo>
                      <a:pt x="11941" y="11185"/>
                    </a:lnTo>
                    <a:cubicBezTo>
                      <a:pt x="11941" y="11437"/>
                      <a:pt x="11752" y="11594"/>
                      <a:pt x="11563" y="11594"/>
                    </a:cubicBezTo>
                    <a:lnTo>
                      <a:pt x="1355" y="11594"/>
                    </a:lnTo>
                    <a:cubicBezTo>
                      <a:pt x="1103" y="11594"/>
                      <a:pt x="914" y="11405"/>
                      <a:pt x="914" y="11185"/>
                    </a:cubicBezTo>
                    <a:lnTo>
                      <a:pt x="914" y="3749"/>
                    </a:lnTo>
                    <a:cubicBezTo>
                      <a:pt x="914" y="3529"/>
                      <a:pt x="1103" y="3308"/>
                      <a:pt x="1355" y="3308"/>
                    </a:cubicBezTo>
                    <a:lnTo>
                      <a:pt x="4821" y="3308"/>
                    </a:lnTo>
                    <a:lnTo>
                      <a:pt x="4821" y="4568"/>
                    </a:lnTo>
                    <a:cubicBezTo>
                      <a:pt x="4821" y="4821"/>
                      <a:pt x="5010" y="5010"/>
                      <a:pt x="5199" y="5010"/>
                    </a:cubicBezTo>
                    <a:lnTo>
                      <a:pt x="7688" y="5010"/>
                    </a:lnTo>
                    <a:cubicBezTo>
                      <a:pt x="7940" y="5010"/>
                      <a:pt x="8129" y="4821"/>
                      <a:pt x="8129" y="4568"/>
                    </a:cubicBezTo>
                    <a:lnTo>
                      <a:pt x="8129" y="3308"/>
                    </a:lnTo>
                    <a:close/>
                    <a:moveTo>
                      <a:pt x="6396" y="0"/>
                    </a:moveTo>
                    <a:cubicBezTo>
                      <a:pt x="5482" y="0"/>
                      <a:pt x="4726" y="756"/>
                      <a:pt x="4726" y="1670"/>
                    </a:cubicBezTo>
                    <a:lnTo>
                      <a:pt x="4726" y="2489"/>
                    </a:lnTo>
                    <a:lnTo>
                      <a:pt x="1261" y="2489"/>
                    </a:lnTo>
                    <a:cubicBezTo>
                      <a:pt x="599" y="2489"/>
                      <a:pt x="0" y="3056"/>
                      <a:pt x="0" y="3718"/>
                    </a:cubicBezTo>
                    <a:lnTo>
                      <a:pt x="0" y="11153"/>
                    </a:lnTo>
                    <a:cubicBezTo>
                      <a:pt x="0" y="11815"/>
                      <a:pt x="568" y="12382"/>
                      <a:pt x="1261" y="12382"/>
                    </a:cubicBezTo>
                    <a:lnTo>
                      <a:pt x="11468" y="12382"/>
                    </a:lnTo>
                    <a:cubicBezTo>
                      <a:pt x="12130" y="12382"/>
                      <a:pt x="12697" y="11815"/>
                      <a:pt x="12697" y="11153"/>
                    </a:cubicBezTo>
                    <a:lnTo>
                      <a:pt x="12697" y="3749"/>
                    </a:lnTo>
                    <a:cubicBezTo>
                      <a:pt x="12760" y="3025"/>
                      <a:pt x="12193" y="2489"/>
                      <a:pt x="11500" y="2489"/>
                    </a:cubicBezTo>
                    <a:lnTo>
                      <a:pt x="8034" y="2489"/>
                    </a:lnTo>
                    <a:lnTo>
                      <a:pt x="8034" y="1670"/>
                    </a:lnTo>
                    <a:cubicBezTo>
                      <a:pt x="8034" y="756"/>
                      <a:pt x="7310" y="0"/>
                      <a:pt x="63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9419;p77">
                <a:extLst>
                  <a:ext uri="{FF2B5EF4-FFF2-40B4-BE49-F238E27FC236}">
                    <a16:creationId xmlns:a16="http://schemas.microsoft.com/office/drawing/2014/main" id="{C701E17F-106E-5144-FA20-12900F349F72}"/>
                  </a:ext>
                </a:extLst>
              </p:cNvPr>
              <p:cNvSpPr/>
              <p:nvPr/>
            </p:nvSpPr>
            <p:spPr>
              <a:xfrm>
                <a:off x="-59287350" y="2456200"/>
                <a:ext cx="83500" cy="21275"/>
              </a:xfrm>
              <a:custGeom>
                <a:avLst/>
                <a:gdLst/>
                <a:ahLst/>
                <a:cxnLst/>
                <a:rect l="l" t="t" r="r" b="b"/>
                <a:pathLst>
                  <a:path w="3340" h="851" extrusionOk="0">
                    <a:moveTo>
                      <a:pt x="410" y="0"/>
                    </a:moveTo>
                    <a:cubicBezTo>
                      <a:pt x="189" y="0"/>
                      <a:pt x="0" y="221"/>
                      <a:pt x="0" y="441"/>
                    </a:cubicBezTo>
                    <a:cubicBezTo>
                      <a:pt x="0" y="693"/>
                      <a:pt x="189" y="851"/>
                      <a:pt x="410" y="851"/>
                    </a:cubicBezTo>
                    <a:lnTo>
                      <a:pt x="2899" y="851"/>
                    </a:lnTo>
                    <a:cubicBezTo>
                      <a:pt x="3151" y="851"/>
                      <a:pt x="3308" y="630"/>
                      <a:pt x="3308" y="441"/>
                    </a:cubicBezTo>
                    <a:cubicBezTo>
                      <a:pt x="3340" y="221"/>
                      <a:pt x="3151" y="0"/>
                      <a:pt x="28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9420;p77">
                <a:extLst>
                  <a:ext uri="{FF2B5EF4-FFF2-40B4-BE49-F238E27FC236}">
                    <a16:creationId xmlns:a16="http://schemas.microsoft.com/office/drawing/2014/main" id="{3A56957C-8A35-03F6-3D5B-04CA18E390DB}"/>
                  </a:ext>
                </a:extLst>
              </p:cNvPr>
              <p:cNvSpPr/>
              <p:nvPr/>
            </p:nvSpPr>
            <p:spPr>
              <a:xfrm>
                <a:off x="-59287350" y="2497950"/>
                <a:ext cx="83500" cy="21275"/>
              </a:xfrm>
              <a:custGeom>
                <a:avLst/>
                <a:gdLst/>
                <a:ahLst/>
                <a:cxnLst/>
                <a:rect l="l" t="t" r="r" b="b"/>
                <a:pathLst>
                  <a:path w="3340" h="851" extrusionOk="0">
                    <a:moveTo>
                      <a:pt x="410" y="0"/>
                    </a:moveTo>
                    <a:cubicBezTo>
                      <a:pt x="189" y="0"/>
                      <a:pt x="0" y="189"/>
                      <a:pt x="0" y="441"/>
                    </a:cubicBezTo>
                    <a:cubicBezTo>
                      <a:pt x="0" y="662"/>
                      <a:pt x="189" y="851"/>
                      <a:pt x="410" y="851"/>
                    </a:cubicBezTo>
                    <a:lnTo>
                      <a:pt x="2899" y="851"/>
                    </a:lnTo>
                    <a:cubicBezTo>
                      <a:pt x="3151" y="851"/>
                      <a:pt x="3308" y="662"/>
                      <a:pt x="3308" y="441"/>
                    </a:cubicBezTo>
                    <a:cubicBezTo>
                      <a:pt x="3340" y="189"/>
                      <a:pt x="3151" y="0"/>
                      <a:pt x="28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9421;p77">
                <a:extLst>
                  <a:ext uri="{FF2B5EF4-FFF2-40B4-BE49-F238E27FC236}">
                    <a16:creationId xmlns:a16="http://schemas.microsoft.com/office/drawing/2014/main" id="{02C10A07-C6A4-9887-FC24-99724948D254}"/>
                  </a:ext>
                </a:extLst>
              </p:cNvPr>
              <p:cNvSpPr/>
              <p:nvPr/>
            </p:nvSpPr>
            <p:spPr>
              <a:xfrm>
                <a:off x="-59287350" y="2538900"/>
                <a:ext cx="82700" cy="22075"/>
              </a:xfrm>
              <a:custGeom>
                <a:avLst/>
                <a:gdLst/>
                <a:ahLst/>
                <a:cxnLst/>
                <a:rect l="l" t="t" r="r" b="b"/>
                <a:pathLst>
                  <a:path w="3308" h="883" extrusionOk="0">
                    <a:moveTo>
                      <a:pt x="410" y="0"/>
                    </a:moveTo>
                    <a:cubicBezTo>
                      <a:pt x="189" y="0"/>
                      <a:pt x="0" y="221"/>
                      <a:pt x="0" y="441"/>
                    </a:cubicBezTo>
                    <a:cubicBezTo>
                      <a:pt x="0" y="662"/>
                      <a:pt x="189" y="882"/>
                      <a:pt x="410" y="882"/>
                    </a:cubicBezTo>
                    <a:lnTo>
                      <a:pt x="2899" y="882"/>
                    </a:lnTo>
                    <a:cubicBezTo>
                      <a:pt x="3151" y="882"/>
                      <a:pt x="3308" y="662"/>
                      <a:pt x="3308" y="441"/>
                    </a:cubicBezTo>
                    <a:cubicBezTo>
                      <a:pt x="3308" y="221"/>
                      <a:pt x="3151" y="0"/>
                      <a:pt x="28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9422;p77">
                <a:extLst>
                  <a:ext uri="{FF2B5EF4-FFF2-40B4-BE49-F238E27FC236}">
                    <a16:creationId xmlns:a16="http://schemas.microsoft.com/office/drawing/2014/main" id="{8FCE4B06-D29A-58BC-4C53-6BFE531A609C}"/>
                  </a:ext>
                </a:extLst>
              </p:cNvPr>
              <p:cNvSpPr/>
              <p:nvPr/>
            </p:nvSpPr>
            <p:spPr>
              <a:xfrm>
                <a:off x="-59439375" y="2425425"/>
                <a:ext cx="125250" cy="134750"/>
              </a:xfrm>
              <a:custGeom>
                <a:avLst/>
                <a:gdLst/>
                <a:ahLst/>
                <a:cxnLst/>
                <a:rect l="l" t="t" r="r" b="b"/>
                <a:pathLst>
                  <a:path w="5010" h="5390" extrusionOk="0">
                    <a:moveTo>
                      <a:pt x="2518" y="855"/>
                    </a:moveTo>
                    <a:cubicBezTo>
                      <a:pt x="2722" y="855"/>
                      <a:pt x="2928" y="925"/>
                      <a:pt x="3088" y="1074"/>
                    </a:cubicBezTo>
                    <a:cubicBezTo>
                      <a:pt x="3277" y="1294"/>
                      <a:pt x="3340" y="1609"/>
                      <a:pt x="3277" y="1924"/>
                    </a:cubicBezTo>
                    <a:cubicBezTo>
                      <a:pt x="3183" y="2176"/>
                      <a:pt x="2994" y="2428"/>
                      <a:pt x="2710" y="2460"/>
                    </a:cubicBezTo>
                    <a:cubicBezTo>
                      <a:pt x="2626" y="2485"/>
                      <a:pt x="2546" y="2497"/>
                      <a:pt x="2469" y="2497"/>
                    </a:cubicBezTo>
                    <a:cubicBezTo>
                      <a:pt x="2260" y="2497"/>
                      <a:pt x="2076" y="2409"/>
                      <a:pt x="1891" y="2271"/>
                    </a:cubicBezTo>
                    <a:cubicBezTo>
                      <a:pt x="1702" y="2019"/>
                      <a:pt x="1607" y="1704"/>
                      <a:pt x="1702" y="1452"/>
                    </a:cubicBezTo>
                    <a:cubicBezTo>
                      <a:pt x="1802" y="1070"/>
                      <a:pt x="2158" y="855"/>
                      <a:pt x="2518" y="855"/>
                    </a:cubicBezTo>
                    <a:close/>
                    <a:moveTo>
                      <a:pt x="2521" y="3342"/>
                    </a:moveTo>
                    <a:cubicBezTo>
                      <a:pt x="3309" y="3342"/>
                      <a:pt x="3939" y="3846"/>
                      <a:pt x="4159" y="4539"/>
                    </a:cubicBezTo>
                    <a:lnTo>
                      <a:pt x="914" y="4539"/>
                    </a:lnTo>
                    <a:cubicBezTo>
                      <a:pt x="1103" y="3846"/>
                      <a:pt x="1733" y="3342"/>
                      <a:pt x="2521" y="3342"/>
                    </a:cubicBezTo>
                    <a:close/>
                    <a:moveTo>
                      <a:pt x="2473" y="0"/>
                    </a:moveTo>
                    <a:cubicBezTo>
                      <a:pt x="1781" y="0"/>
                      <a:pt x="1110" y="436"/>
                      <a:pt x="914" y="1200"/>
                    </a:cubicBezTo>
                    <a:cubicBezTo>
                      <a:pt x="757" y="1798"/>
                      <a:pt x="914" y="2334"/>
                      <a:pt x="1292" y="2775"/>
                    </a:cubicBezTo>
                    <a:cubicBezTo>
                      <a:pt x="568" y="3216"/>
                      <a:pt x="1" y="4004"/>
                      <a:pt x="1" y="4949"/>
                    </a:cubicBezTo>
                    <a:cubicBezTo>
                      <a:pt x="1" y="5169"/>
                      <a:pt x="190" y="5390"/>
                      <a:pt x="410" y="5390"/>
                    </a:cubicBezTo>
                    <a:lnTo>
                      <a:pt x="4537" y="5390"/>
                    </a:lnTo>
                    <a:cubicBezTo>
                      <a:pt x="4758" y="5390"/>
                      <a:pt x="4978" y="5169"/>
                      <a:pt x="4978" y="4949"/>
                    </a:cubicBezTo>
                    <a:cubicBezTo>
                      <a:pt x="5010" y="4035"/>
                      <a:pt x="4506" y="3216"/>
                      <a:pt x="3718" y="2807"/>
                    </a:cubicBezTo>
                    <a:cubicBezTo>
                      <a:pt x="3907" y="2618"/>
                      <a:pt x="4033" y="2397"/>
                      <a:pt x="4096" y="2113"/>
                    </a:cubicBezTo>
                    <a:cubicBezTo>
                      <a:pt x="4254" y="1515"/>
                      <a:pt x="4096" y="916"/>
                      <a:pt x="3655" y="507"/>
                    </a:cubicBezTo>
                    <a:cubicBezTo>
                      <a:pt x="3322" y="161"/>
                      <a:pt x="2894" y="0"/>
                      <a:pt x="247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9423;p77">
                <a:extLst>
                  <a:ext uri="{FF2B5EF4-FFF2-40B4-BE49-F238E27FC236}">
                    <a16:creationId xmlns:a16="http://schemas.microsoft.com/office/drawing/2014/main" id="{0ADAE3FD-EB42-080F-486E-B9E41D3F8E83}"/>
                  </a:ext>
                </a:extLst>
              </p:cNvPr>
              <p:cNvSpPr/>
              <p:nvPr/>
            </p:nvSpPr>
            <p:spPr>
              <a:xfrm>
                <a:off x="-59327525" y="2325450"/>
                <a:ext cx="13400" cy="13425"/>
              </a:xfrm>
              <a:custGeom>
                <a:avLst/>
                <a:gdLst/>
                <a:ahLst/>
                <a:cxnLst/>
                <a:rect l="l" t="t" r="r" b="b"/>
                <a:pathLst>
                  <a:path w="536" h="537" extrusionOk="0">
                    <a:moveTo>
                      <a:pt x="252" y="1"/>
                    </a:moveTo>
                    <a:cubicBezTo>
                      <a:pt x="95" y="1"/>
                      <a:pt x="0" y="127"/>
                      <a:pt x="0" y="284"/>
                    </a:cubicBezTo>
                    <a:cubicBezTo>
                      <a:pt x="0" y="442"/>
                      <a:pt x="95" y="536"/>
                      <a:pt x="252" y="536"/>
                    </a:cubicBezTo>
                    <a:cubicBezTo>
                      <a:pt x="410" y="536"/>
                      <a:pt x="536" y="442"/>
                      <a:pt x="536" y="284"/>
                    </a:cubicBezTo>
                    <a:cubicBezTo>
                      <a:pt x="536" y="127"/>
                      <a:pt x="410" y="1"/>
                      <a:pt x="25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0E381907-3C98-B2B8-12B4-714B84FE804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78613" y="3235936"/>
              <a:ext cx="288000" cy="288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49E53D97-D856-764C-61F7-62EEB8F4A3B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56663" y="3235936"/>
              <a:ext cx="288000" cy="28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BF030488-7B01-EBA0-47D2-11E917D731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60113" y="3235936"/>
              <a:ext cx="288000" cy="28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EE76FC5C-D3C4-4A91-A418-4F756270B4E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5463" y="3235936"/>
              <a:ext cx="288000" cy="288000"/>
            </a:xfrm>
            <a:prstGeom prst="ellipse">
              <a:avLst/>
            </a:prstGeom>
            <a:solidFill>
              <a:srgbClr val="A120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BA4883F2-6FBC-2FD7-253A-BF87B2BAE8E6}"/>
              </a:ext>
            </a:extLst>
          </p:cNvPr>
          <p:cNvSpPr txBox="1">
            <a:spLocks/>
          </p:cNvSpPr>
          <p:nvPr/>
        </p:nvSpPr>
        <p:spPr>
          <a:xfrm>
            <a:off x="360000" y="468000"/>
            <a:ext cx="7827902" cy="97783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AU" sz="2800" b="1" dirty="0">
                <a:solidFill>
                  <a:schemeClr val="accent3"/>
                </a:solidFill>
              </a:rPr>
              <a:t>What to do following an injury or illness – </a:t>
            </a:r>
            <a:br>
              <a:rPr lang="en-AU" sz="2800" b="1" dirty="0">
                <a:solidFill>
                  <a:schemeClr val="accent3"/>
                </a:solidFill>
              </a:rPr>
            </a:br>
            <a:r>
              <a:rPr lang="en-AU" sz="2800" dirty="0">
                <a:solidFill>
                  <a:schemeClr val="accent3"/>
                </a:solidFill>
              </a:rPr>
              <a:t>the rehabilitation and return to work process</a:t>
            </a:r>
            <a:endParaRPr lang="en-US" sz="28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313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9B5EA-F22A-E5A3-9051-49054D45D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46B7B8-201F-E553-1649-4F851B76466D}"/>
              </a:ext>
            </a:extLst>
          </p:cNvPr>
          <p:cNvSpPr txBox="1"/>
          <p:nvPr/>
        </p:nvSpPr>
        <p:spPr>
          <a:xfrm>
            <a:off x="719138" y="3814382"/>
            <a:ext cx="6379638" cy="2651149"/>
          </a:xfrm>
          <a:prstGeom prst="rect">
            <a:avLst/>
          </a:prstGeom>
          <a:noFill/>
        </p:spPr>
        <p:txBody>
          <a:bodyPr wrap="square" numCol="1" rtlCol="0">
            <a:noAutofit/>
          </a:bodyPr>
          <a:lstStyle/>
          <a:p>
            <a:pPr marL="216000" indent="-2160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AU" sz="1700" dirty="0">
                <a:latin typeface="Arial" panose="020B0604020202020204" pitchFamily="34" charset="0"/>
                <a:cs typeface="Arial" panose="020B0604020202020204" pitchFamily="34" charset="0"/>
              </a:rPr>
              <a:t>Seek a </a:t>
            </a:r>
            <a:r>
              <a:rPr lang="en-AU" sz="1700" b="1" dirty="0">
                <a:latin typeface="Arial" panose="020B0604020202020204" pitchFamily="34" charset="0"/>
                <a:cs typeface="Arial" panose="020B0604020202020204" pitchFamily="34" charset="0"/>
              </a:rPr>
              <a:t>medical clearance </a:t>
            </a:r>
            <a:r>
              <a:rPr lang="en-AU" sz="1700" dirty="0">
                <a:latin typeface="Arial" panose="020B0604020202020204" pitchFamily="34" charset="0"/>
                <a:cs typeface="Arial" panose="020B0604020202020204" pitchFamily="34" charset="0"/>
              </a:rPr>
              <a:t>certificate to manage workplace health and safety risks.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6D0C831-C8BF-4033-B71C-4E724DBFE2C3}"/>
              </a:ext>
            </a:extLst>
          </p:cNvPr>
          <p:cNvGrpSpPr/>
          <p:nvPr/>
        </p:nvGrpSpPr>
        <p:grpSpPr>
          <a:xfrm>
            <a:off x="719138" y="1741384"/>
            <a:ext cx="11038589" cy="1782552"/>
            <a:chOff x="719138" y="1741384"/>
            <a:chExt cx="11038589" cy="1782552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47C61A54-941D-37D9-E04E-ECC0FA3AB4B4}"/>
                </a:ext>
              </a:extLst>
            </p:cNvPr>
            <p:cNvGrpSpPr/>
            <p:nvPr/>
          </p:nvGrpSpPr>
          <p:grpSpPr>
            <a:xfrm>
              <a:off x="9464500" y="1741384"/>
              <a:ext cx="2006957" cy="1639637"/>
              <a:chOff x="719138" y="4038904"/>
              <a:chExt cx="2006957" cy="1639637"/>
            </a:xfrm>
          </p:grpSpPr>
          <p:sp>
            <p:nvSpPr>
              <p:cNvPr id="88" name="Freeform 87">
                <a:extLst>
                  <a:ext uri="{FF2B5EF4-FFF2-40B4-BE49-F238E27FC236}">
                    <a16:creationId xmlns:a16="http://schemas.microsoft.com/office/drawing/2014/main" id="{19B96BA3-79A5-7E90-D19A-B535FF313929}"/>
                  </a:ext>
                </a:extLst>
              </p:cNvPr>
              <p:cNvSpPr/>
              <p:nvPr/>
            </p:nvSpPr>
            <p:spPr>
              <a:xfrm>
                <a:off x="719138" y="4038904"/>
                <a:ext cx="2006957" cy="1639637"/>
              </a:xfrm>
              <a:custGeom>
                <a:avLst/>
                <a:gdLst>
                  <a:gd name="connsiteX0" fmla="*/ 2006952 w 2006957"/>
                  <a:gd name="connsiteY0" fmla="*/ 1639637 h 1639637"/>
                  <a:gd name="connsiteX1" fmla="*/ 1848142 w 2006957"/>
                  <a:gd name="connsiteY1" fmla="*/ 1639637 h 1639637"/>
                  <a:gd name="connsiteX2" fmla="*/ 1848142 w 2006957"/>
                  <a:gd name="connsiteY2" fmla="*/ 994102 h 1639637"/>
                  <a:gd name="connsiteX3" fmla="*/ 1598758 w 2006957"/>
                  <a:gd name="connsiteY3" fmla="*/ 402970 h 1639637"/>
                  <a:gd name="connsiteX4" fmla="*/ 1003479 w 2006957"/>
                  <a:gd name="connsiteY4" fmla="*/ 158316 h 1639637"/>
                  <a:gd name="connsiteX5" fmla="*/ 408190 w 2006957"/>
                  <a:gd name="connsiteY5" fmla="*/ 402970 h 1639637"/>
                  <a:gd name="connsiteX6" fmla="*/ 158811 w 2006957"/>
                  <a:gd name="connsiteY6" fmla="*/ 994102 h 1639637"/>
                  <a:gd name="connsiteX7" fmla="*/ 158811 w 2006957"/>
                  <a:gd name="connsiteY7" fmla="*/ 1639637 h 1639637"/>
                  <a:gd name="connsiteX8" fmla="*/ 0 w 2006957"/>
                  <a:gd name="connsiteY8" fmla="*/ 1639637 h 1639637"/>
                  <a:gd name="connsiteX9" fmla="*/ 0 w 2006957"/>
                  <a:gd name="connsiteY9" fmla="*/ 993213 h 1639637"/>
                  <a:gd name="connsiteX10" fmla="*/ 296264 w 2006957"/>
                  <a:gd name="connsiteY10" fmla="*/ 290658 h 1639637"/>
                  <a:gd name="connsiteX11" fmla="*/ 1003479 w 2006957"/>
                  <a:gd name="connsiteY11" fmla="*/ 0 h 1639637"/>
                  <a:gd name="connsiteX12" fmla="*/ 1710694 w 2006957"/>
                  <a:gd name="connsiteY12" fmla="*/ 290658 h 1639637"/>
                  <a:gd name="connsiteX13" fmla="*/ 2006958 w 2006957"/>
                  <a:gd name="connsiteY13" fmla="*/ 993213 h 1639637"/>
                  <a:gd name="connsiteX14" fmla="*/ 2006958 w 2006957"/>
                  <a:gd name="connsiteY14" fmla="*/ 1639637 h 1639637"/>
                  <a:gd name="connsiteX15" fmla="*/ 2006958 w 2006957"/>
                  <a:gd name="connsiteY15" fmla="*/ 1639637 h 1639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006957" h="1639637">
                    <a:moveTo>
                      <a:pt x="2006952" y="1639637"/>
                    </a:moveTo>
                    <a:lnTo>
                      <a:pt x="1848142" y="1639637"/>
                    </a:lnTo>
                    <a:lnTo>
                      <a:pt x="1848142" y="994102"/>
                    </a:lnTo>
                    <a:cubicBezTo>
                      <a:pt x="1846487" y="770539"/>
                      <a:pt x="1757932" y="560602"/>
                      <a:pt x="1598758" y="402970"/>
                    </a:cubicBezTo>
                    <a:cubicBezTo>
                      <a:pt x="1439455" y="245201"/>
                      <a:pt x="1228047" y="158316"/>
                      <a:pt x="1003479" y="158316"/>
                    </a:cubicBezTo>
                    <a:cubicBezTo>
                      <a:pt x="778910" y="158316"/>
                      <a:pt x="567497" y="245201"/>
                      <a:pt x="408190" y="402970"/>
                    </a:cubicBezTo>
                    <a:cubicBezTo>
                      <a:pt x="249020" y="560602"/>
                      <a:pt x="160465" y="770534"/>
                      <a:pt x="158811" y="994102"/>
                    </a:cubicBezTo>
                    <a:lnTo>
                      <a:pt x="158811" y="1639637"/>
                    </a:lnTo>
                    <a:lnTo>
                      <a:pt x="0" y="1639637"/>
                    </a:lnTo>
                    <a:lnTo>
                      <a:pt x="0" y="993213"/>
                    </a:lnTo>
                    <a:cubicBezTo>
                      <a:pt x="1890" y="727497"/>
                      <a:pt x="107105" y="477992"/>
                      <a:pt x="296264" y="290658"/>
                    </a:cubicBezTo>
                    <a:cubicBezTo>
                      <a:pt x="485525" y="103222"/>
                      <a:pt x="736682" y="0"/>
                      <a:pt x="1003479" y="0"/>
                    </a:cubicBezTo>
                    <a:cubicBezTo>
                      <a:pt x="1270276" y="0"/>
                      <a:pt x="1521432" y="103222"/>
                      <a:pt x="1710694" y="290658"/>
                    </a:cubicBezTo>
                    <a:cubicBezTo>
                      <a:pt x="1899853" y="477992"/>
                      <a:pt x="2005067" y="727497"/>
                      <a:pt x="2006958" y="993213"/>
                    </a:cubicBezTo>
                    <a:lnTo>
                      <a:pt x="2006958" y="1639637"/>
                    </a:lnTo>
                    <a:lnTo>
                      <a:pt x="2006958" y="1639637"/>
                    </a:lnTo>
                    <a:close/>
                  </a:path>
                </a:pathLst>
              </a:custGeom>
              <a:solidFill>
                <a:srgbClr val="F6861F">
                  <a:alpha val="9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89" name="Freeform 88">
                <a:extLst>
                  <a:ext uri="{FF2B5EF4-FFF2-40B4-BE49-F238E27FC236}">
                    <a16:creationId xmlns:a16="http://schemas.microsoft.com/office/drawing/2014/main" id="{D3DFA0EC-542E-817B-3F33-83D79BEED952}"/>
                  </a:ext>
                </a:extLst>
              </p:cNvPr>
              <p:cNvSpPr/>
              <p:nvPr/>
            </p:nvSpPr>
            <p:spPr>
              <a:xfrm>
                <a:off x="877948" y="4197219"/>
                <a:ext cx="1689330" cy="1481321"/>
              </a:xfrm>
              <a:custGeom>
                <a:avLst/>
                <a:gdLst>
                  <a:gd name="connsiteX0" fmla="*/ 1689331 w 1689330"/>
                  <a:gd name="connsiteY0" fmla="*/ 1481321 h 1481321"/>
                  <a:gd name="connsiteX1" fmla="*/ 1689331 w 1689330"/>
                  <a:gd name="connsiteY1" fmla="*/ 835786 h 1481321"/>
                  <a:gd name="connsiteX2" fmla="*/ 1439947 w 1689330"/>
                  <a:gd name="connsiteY2" fmla="*/ 244654 h 1481321"/>
                  <a:gd name="connsiteX3" fmla="*/ 844668 w 1689330"/>
                  <a:gd name="connsiteY3" fmla="*/ 0 h 1481321"/>
                  <a:gd name="connsiteX4" fmla="*/ 249379 w 1689330"/>
                  <a:gd name="connsiteY4" fmla="*/ 244654 h 1481321"/>
                  <a:gd name="connsiteX5" fmla="*/ 0 w 1689330"/>
                  <a:gd name="connsiteY5" fmla="*/ 835786 h 1481321"/>
                  <a:gd name="connsiteX6" fmla="*/ 0 w 1689330"/>
                  <a:gd name="connsiteY6" fmla="*/ 1481321 h 1481321"/>
                  <a:gd name="connsiteX7" fmla="*/ 1689331 w 1689330"/>
                  <a:gd name="connsiteY7" fmla="*/ 1481321 h 1481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89330" h="1481321">
                    <a:moveTo>
                      <a:pt x="1689331" y="1481321"/>
                    </a:moveTo>
                    <a:lnTo>
                      <a:pt x="1689331" y="835786"/>
                    </a:lnTo>
                    <a:cubicBezTo>
                      <a:pt x="1687676" y="612223"/>
                      <a:pt x="1599121" y="402286"/>
                      <a:pt x="1439947" y="244654"/>
                    </a:cubicBezTo>
                    <a:cubicBezTo>
                      <a:pt x="1280644" y="86885"/>
                      <a:pt x="1069237" y="0"/>
                      <a:pt x="844668" y="0"/>
                    </a:cubicBezTo>
                    <a:cubicBezTo>
                      <a:pt x="620100" y="0"/>
                      <a:pt x="408687" y="86885"/>
                      <a:pt x="249379" y="244654"/>
                    </a:cubicBezTo>
                    <a:cubicBezTo>
                      <a:pt x="90210" y="402286"/>
                      <a:pt x="1655" y="612218"/>
                      <a:pt x="0" y="835786"/>
                    </a:cubicBezTo>
                    <a:lnTo>
                      <a:pt x="0" y="1481321"/>
                    </a:lnTo>
                    <a:lnTo>
                      <a:pt x="1689331" y="148132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25C9E2A7-A1DD-04D8-1087-F8E39A0685FD}"/>
                </a:ext>
              </a:extLst>
            </p:cNvPr>
            <p:cNvGrpSpPr/>
            <p:nvPr/>
          </p:nvGrpSpPr>
          <p:grpSpPr>
            <a:xfrm>
              <a:off x="719138" y="1741384"/>
              <a:ext cx="2006957" cy="1639637"/>
              <a:chOff x="719138" y="4038904"/>
              <a:chExt cx="2006957" cy="1639637"/>
            </a:xfrm>
          </p:grpSpPr>
          <p:sp>
            <p:nvSpPr>
              <p:cNvPr id="86" name="Freeform 85">
                <a:extLst>
                  <a:ext uri="{FF2B5EF4-FFF2-40B4-BE49-F238E27FC236}">
                    <a16:creationId xmlns:a16="http://schemas.microsoft.com/office/drawing/2014/main" id="{4E4F56D8-4740-2FE1-6333-858926FDB6AB}"/>
                  </a:ext>
                </a:extLst>
              </p:cNvPr>
              <p:cNvSpPr/>
              <p:nvPr/>
            </p:nvSpPr>
            <p:spPr>
              <a:xfrm>
                <a:off x="719138" y="4038904"/>
                <a:ext cx="2006957" cy="1639637"/>
              </a:xfrm>
              <a:custGeom>
                <a:avLst/>
                <a:gdLst>
                  <a:gd name="connsiteX0" fmla="*/ 2006952 w 2006957"/>
                  <a:gd name="connsiteY0" fmla="*/ 1639637 h 1639637"/>
                  <a:gd name="connsiteX1" fmla="*/ 1848142 w 2006957"/>
                  <a:gd name="connsiteY1" fmla="*/ 1639637 h 1639637"/>
                  <a:gd name="connsiteX2" fmla="*/ 1848142 w 2006957"/>
                  <a:gd name="connsiteY2" fmla="*/ 994102 h 1639637"/>
                  <a:gd name="connsiteX3" fmla="*/ 1598758 w 2006957"/>
                  <a:gd name="connsiteY3" fmla="*/ 402970 h 1639637"/>
                  <a:gd name="connsiteX4" fmla="*/ 1003479 w 2006957"/>
                  <a:gd name="connsiteY4" fmla="*/ 158316 h 1639637"/>
                  <a:gd name="connsiteX5" fmla="*/ 408190 w 2006957"/>
                  <a:gd name="connsiteY5" fmla="*/ 402970 h 1639637"/>
                  <a:gd name="connsiteX6" fmla="*/ 158811 w 2006957"/>
                  <a:gd name="connsiteY6" fmla="*/ 994102 h 1639637"/>
                  <a:gd name="connsiteX7" fmla="*/ 158811 w 2006957"/>
                  <a:gd name="connsiteY7" fmla="*/ 1639637 h 1639637"/>
                  <a:gd name="connsiteX8" fmla="*/ 0 w 2006957"/>
                  <a:gd name="connsiteY8" fmla="*/ 1639637 h 1639637"/>
                  <a:gd name="connsiteX9" fmla="*/ 0 w 2006957"/>
                  <a:gd name="connsiteY9" fmla="*/ 993213 h 1639637"/>
                  <a:gd name="connsiteX10" fmla="*/ 296264 w 2006957"/>
                  <a:gd name="connsiteY10" fmla="*/ 290658 h 1639637"/>
                  <a:gd name="connsiteX11" fmla="*/ 1003479 w 2006957"/>
                  <a:gd name="connsiteY11" fmla="*/ 0 h 1639637"/>
                  <a:gd name="connsiteX12" fmla="*/ 1710694 w 2006957"/>
                  <a:gd name="connsiteY12" fmla="*/ 290658 h 1639637"/>
                  <a:gd name="connsiteX13" fmla="*/ 2006958 w 2006957"/>
                  <a:gd name="connsiteY13" fmla="*/ 993213 h 1639637"/>
                  <a:gd name="connsiteX14" fmla="*/ 2006958 w 2006957"/>
                  <a:gd name="connsiteY14" fmla="*/ 1639637 h 1639637"/>
                  <a:gd name="connsiteX15" fmla="*/ 2006958 w 2006957"/>
                  <a:gd name="connsiteY15" fmla="*/ 1639637 h 1639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006957" h="1639637">
                    <a:moveTo>
                      <a:pt x="2006952" y="1639637"/>
                    </a:moveTo>
                    <a:lnTo>
                      <a:pt x="1848142" y="1639637"/>
                    </a:lnTo>
                    <a:lnTo>
                      <a:pt x="1848142" y="994102"/>
                    </a:lnTo>
                    <a:cubicBezTo>
                      <a:pt x="1846487" y="770539"/>
                      <a:pt x="1757932" y="560602"/>
                      <a:pt x="1598758" y="402970"/>
                    </a:cubicBezTo>
                    <a:cubicBezTo>
                      <a:pt x="1439455" y="245201"/>
                      <a:pt x="1228047" y="158316"/>
                      <a:pt x="1003479" y="158316"/>
                    </a:cubicBezTo>
                    <a:cubicBezTo>
                      <a:pt x="778910" y="158316"/>
                      <a:pt x="567497" y="245201"/>
                      <a:pt x="408190" y="402970"/>
                    </a:cubicBezTo>
                    <a:cubicBezTo>
                      <a:pt x="249020" y="560602"/>
                      <a:pt x="160465" y="770534"/>
                      <a:pt x="158811" y="994102"/>
                    </a:cubicBezTo>
                    <a:lnTo>
                      <a:pt x="158811" y="1639637"/>
                    </a:lnTo>
                    <a:lnTo>
                      <a:pt x="0" y="1639637"/>
                    </a:lnTo>
                    <a:lnTo>
                      <a:pt x="0" y="993213"/>
                    </a:lnTo>
                    <a:cubicBezTo>
                      <a:pt x="1890" y="727497"/>
                      <a:pt x="107105" y="477992"/>
                      <a:pt x="296264" y="290658"/>
                    </a:cubicBezTo>
                    <a:cubicBezTo>
                      <a:pt x="485525" y="103222"/>
                      <a:pt x="736682" y="0"/>
                      <a:pt x="1003479" y="0"/>
                    </a:cubicBezTo>
                    <a:cubicBezTo>
                      <a:pt x="1270276" y="0"/>
                      <a:pt x="1521432" y="103222"/>
                      <a:pt x="1710694" y="290658"/>
                    </a:cubicBezTo>
                    <a:cubicBezTo>
                      <a:pt x="1899853" y="477992"/>
                      <a:pt x="2005067" y="727497"/>
                      <a:pt x="2006958" y="993213"/>
                    </a:cubicBezTo>
                    <a:lnTo>
                      <a:pt x="2006958" y="1639637"/>
                    </a:lnTo>
                    <a:lnTo>
                      <a:pt x="2006958" y="1639637"/>
                    </a:lnTo>
                    <a:close/>
                  </a:path>
                </a:pathLst>
              </a:custGeom>
              <a:solidFill>
                <a:srgbClr val="007687">
                  <a:alpha val="9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87" name="Freeform 86">
                <a:extLst>
                  <a:ext uri="{FF2B5EF4-FFF2-40B4-BE49-F238E27FC236}">
                    <a16:creationId xmlns:a16="http://schemas.microsoft.com/office/drawing/2014/main" id="{00B78D44-F559-497E-0DA2-164DB9AA5588}"/>
                  </a:ext>
                </a:extLst>
              </p:cNvPr>
              <p:cNvSpPr/>
              <p:nvPr/>
            </p:nvSpPr>
            <p:spPr>
              <a:xfrm>
                <a:off x="877948" y="4197219"/>
                <a:ext cx="1689330" cy="1481321"/>
              </a:xfrm>
              <a:custGeom>
                <a:avLst/>
                <a:gdLst>
                  <a:gd name="connsiteX0" fmla="*/ 1689331 w 1689330"/>
                  <a:gd name="connsiteY0" fmla="*/ 1481321 h 1481321"/>
                  <a:gd name="connsiteX1" fmla="*/ 1689331 w 1689330"/>
                  <a:gd name="connsiteY1" fmla="*/ 835786 h 1481321"/>
                  <a:gd name="connsiteX2" fmla="*/ 1439947 w 1689330"/>
                  <a:gd name="connsiteY2" fmla="*/ 244654 h 1481321"/>
                  <a:gd name="connsiteX3" fmla="*/ 844668 w 1689330"/>
                  <a:gd name="connsiteY3" fmla="*/ 0 h 1481321"/>
                  <a:gd name="connsiteX4" fmla="*/ 249379 w 1689330"/>
                  <a:gd name="connsiteY4" fmla="*/ 244654 h 1481321"/>
                  <a:gd name="connsiteX5" fmla="*/ 0 w 1689330"/>
                  <a:gd name="connsiteY5" fmla="*/ 835786 h 1481321"/>
                  <a:gd name="connsiteX6" fmla="*/ 0 w 1689330"/>
                  <a:gd name="connsiteY6" fmla="*/ 1481321 h 1481321"/>
                  <a:gd name="connsiteX7" fmla="*/ 1689331 w 1689330"/>
                  <a:gd name="connsiteY7" fmla="*/ 1481321 h 1481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89330" h="1481321">
                    <a:moveTo>
                      <a:pt x="1689331" y="1481321"/>
                    </a:moveTo>
                    <a:lnTo>
                      <a:pt x="1689331" y="835786"/>
                    </a:lnTo>
                    <a:cubicBezTo>
                      <a:pt x="1687676" y="612223"/>
                      <a:pt x="1599121" y="402286"/>
                      <a:pt x="1439947" y="244654"/>
                    </a:cubicBezTo>
                    <a:cubicBezTo>
                      <a:pt x="1280644" y="86885"/>
                      <a:pt x="1069237" y="0"/>
                      <a:pt x="844668" y="0"/>
                    </a:cubicBezTo>
                    <a:cubicBezTo>
                      <a:pt x="620100" y="0"/>
                      <a:pt x="408687" y="86885"/>
                      <a:pt x="249379" y="244654"/>
                    </a:cubicBezTo>
                    <a:cubicBezTo>
                      <a:pt x="90210" y="402286"/>
                      <a:pt x="1655" y="612218"/>
                      <a:pt x="0" y="835786"/>
                    </a:cubicBezTo>
                    <a:lnTo>
                      <a:pt x="0" y="1481321"/>
                    </a:lnTo>
                    <a:lnTo>
                      <a:pt x="1689331" y="148132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162E4573-D962-A361-FF63-11CA9EE16EBC}"/>
                </a:ext>
              </a:extLst>
            </p:cNvPr>
            <p:cNvSpPr/>
            <p:nvPr/>
          </p:nvSpPr>
          <p:spPr>
            <a:xfrm>
              <a:off x="719138" y="1741384"/>
              <a:ext cx="5122" cy="5106"/>
            </a:xfrm>
            <a:custGeom>
              <a:avLst/>
              <a:gdLst/>
              <a:ahLst/>
              <a:cxnLst/>
              <a:rect l="l" t="t" r="r" b="b"/>
              <a:pathLst>
                <a:path w="5122" h="5106"/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836EC21-AC3B-107E-BFE8-79722F52FF46}"/>
                </a:ext>
              </a:extLst>
            </p:cNvPr>
            <p:cNvGrpSpPr/>
            <p:nvPr/>
          </p:nvGrpSpPr>
          <p:grpSpPr>
            <a:xfrm>
              <a:off x="2905478" y="1741384"/>
              <a:ext cx="2006957" cy="1639637"/>
              <a:chOff x="719138" y="4038904"/>
              <a:chExt cx="2006957" cy="1639637"/>
            </a:xfrm>
          </p:grpSpPr>
          <p:sp>
            <p:nvSpPr>
              <p:cNvPr id="82" name="Freeform 81">
                <a:extLst>
                  <a:ext uri="{FF2B5EF4-FFF2-40B4-BE49-F238E27FC236}">
                    <a16:creationId xmlns:a16="http://schemas.microsoft.com/office/drawing/2014/main" id="{5BE91721-58CE-FEDA-D9D1-EC67DF487497}"/>
                  </a:ext>
                </a:extLst>
              </p:cNvPr>
              <p:cNvSpPr/>
              <p:nvPr/>
            </p:nvSpPr>
            <p:spPr>
              <a:xfrm>
                <a:off x="719138" y="4038904"/>
                <a:ext cx="2006957" cy="1639637"/>
              </a:xfrm>
              <a:custGeom>
                <a:avLst/>
                <a:gdLst>
                  <a:gd name="connsiteX0" fmla="*/ 2006952 w 2006957"/>
                  <a:gd name="connsiteY0" fmla="*/ 1639637 h 1639637"/>
                  <a:gd name="connsiteX1" fmla="*/ 1848142 w 2006957"/>
                  <a:gd name="connsiteY1" fmla="*/ 1639637 h 1639637"/>
                  <a:gd name="connsiteX2" fmla="*/ 1848142 w 2006957"/>
                  <a:gd name="connsiteY2" fmla="*/ 994102 h 1639637"/>
                  <a:gd name="connsiteX3" fmla="*/ 1598758 w 2006957"/>
                  <a:gd name="connsiteY3" fmla="*/ 402970 h 1639637"/>
                  <a:gd name="connsiteX4" fmla="*/ 1003479 w 2006957"/>
                  <a:gd name="connsiteY4" fmla="*/ 158316 h 1639637"/>
                  <a:gd name="connsiteX5" fmla="*/ 408190 w 2006957"/>
                  <a:gd name="connsiteY5" fmla="*/ 402970 h 1639637"/>
                  <a:gd name="connsiteX6" fmla="*/ 158811 w 2006957"/>
                  <a:gd name="connsiteY6" fmla="*/ 994102 h 1639637"/>
                  <a:gd name="connsiteX7" fmla="*/ 158811 w 2006957"/>
                  <a:gd name="connsiteY7" fmla="*/ 1639637 h 1639637"/>
                  <a:gd name="connsiteX8" fmla="*/ 0 w 2006957"/>
                  <a:gd name="connsiteY8" fmla="*/ 1639637 h 1639637"/>
                  <a:gd name="connsiteX9" fmla="*/ 0 w 2006957"/>
                  <a:gd name="connsiteY9" fmla="*/ 993213 h 1639637"/>
                  <a:gd name="connsiteX10" fmla="*/ 296264 w 2006957"/>
                  <a:gd name="connsiteY10" fmla="*/ 290658 h 1639637"/>
                  <a:gd name="connsiteX11" fmla="*/ 1003479 w 2006957"/>
                  <a:gd name="connsiteY11" fmla="*/ 0 h 1639637"/>
                  <a:gd name="connsiteX12" fmla="*/ 1710694 w 2006957"/>
                  <a:gd name="connsiteY12" fmla="*/ 290658 h 1639637"/>
                  <a:gd name="connsiteX13" fmla="*/ 2006958 w 2006957"/>
                  <a:gd name="connsiteY13" fmla="*/ 993213 h 1639637"/>
                  <a:gd name="connsiteX14" fmla="*/ 2006958 w 2006957"/>
                  <a:gd name="connsiteY14" fmla="*/ 1639637 h 1639637"/>
                  <a:gd name="connsiteX15" fmla="*/ 2006958 w 2006957"/>
                  <a:gd name="connsiteY15" fmla="*/ 1639637 h 1639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006957" h="1639637">
                    <a:moveTo>
                      <a:pt x="2006952" y="1639637"/>
                    </a:moveTo>
                    <a:lnTo>
                      <a:pt x="1848142" y="1639637"/>
                    </a:lnTo>
                    <a:lnTo>
                      <a:pt x="1848142" y="994102"/>
                    </a:lnTo>
                    <a:cubicBezTo>
                      <a:pt x="1846487" y="770539"/>
                      <a:pt x="1757932" y="560602"/>
                      <a:pt x="1598758" y="402970"/>
                    </a:cubicBezTo>
                    <a:cubicBezTo>
                      <a:pt x="1439455" y="245201"/>
                      <a:pt x="1228047" y="158316"/>
                      <a:pt x="1003479" y="158316"/>
                    </a:cubicBezTo>
                    <a:cubicBezTo>
                      <a:pt x="778910" y="158316"/>
                      <a:pt x="567497" y="245201"/>
                      <a:pt x="408190" y="402970"/>
                    </a:cubicBezTo>
                    <a:cubicBezTo>
                      <a:pt x="249020" y="560602"/>
                      <a:pt x="160465" y="770534"/>
                      <a:pt x="158811" y="994102"/>
                    </a:cubicBezTo>
                    <a:lnTo>
                      <a:pt x="158811" y="1639637"/>
                    </a:lnTo>
                    <a:lnTo>
                      <a:pt x="0" y="1639637"/>
                    </a:lnTo>
                    <a:lnTo>
                      <a:pt x="0" y="993213"/>
                    </a:lnTo>
                    <a:cubicBezTo>
                      <a:pt x="1890" y="727497"/>
                      <a:pt x="107105" y="477992"/>
                      <a:pt x="296264" y="290658"/>
                    </a:cubicBezTo>
                    <a:cubicBezTo>
                      <a:pt x="485525" y="103222"/>
                      <a:pt x="736682" y="0"/>
                      <a:pt x="1003479" y="0"/>
                    </a:cubicBezTo>
                    <a:cubicBezTo>
                      <a:pt x="1270276" y="0"/>
                      <a:pt x="1521432" y="103222"/>
                      <a:pt x="1710694" y="290658"/>
                    </a:cubicBezTo>
                    <a:cubicBezTo>
                      <a:pt x="1899853" y="477992"/>
                      <a:pt x="2005067" y="727497"/>
                      <a:pt x="2006958" y="993213"/>
                    </a:cubicBezTo>
                    <a:lnTo>
                      <a:pt x="2006958" y="1639637"/>
                    </a:lnTo>
                    <a:lnTo>
                      <a:pt x="2006958" y="1639637"/>
                    </a:lnTo>
                    <a:close/>
                  </a:path>
                </a:pathLst>
              </a:custGeom>
              <a:solidFill>
                <a:schemeClr val="tx1">
                  <a:alpha val="90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85" name="Freeform 84">
                <a:extLst>
                  <a:ext uri="{FF2B5EF4-FFF2-40B4-BE49-F238E27FC236}">
                    <a16:creationId xmlns:a16="http://schemas.microsoft.com/office/drawing/2014/main" id="{2D9C050F-BB1C-25DE-479E-82839C9CFE58}"/>
                  </a:ext>
                </a:extLst>
              </p:cNvPr>
              <p:cNvSpPr/>
              <p:nvPr/>
            </p:nvSpPr>
            <p:spPr>
              <a:xfrm>
                <a:off x="877948" y="4197219"/>
                <a:ext cx="1689330" cy="1481321"/>
              </a:xfrm>
              <a:custGeom>
                <a:avLst/>
                <a:gdLst>
                  <a:gd name="connsiteX0" fmla="*/ 1689331 w 1689330"/>
                  <a:gd name="connsiteY0" fmla="*/ 1481321 h 1481321"/>
                  <a:gd name="connsiteX1" fmla="*/ 1689331 w 1689330"/>
                  <a:gd name="connsiteY1" fmla="*/ 835786 h 1481321"/>
                  <a:gd name="connsiteX2" fmla="*/ 1439947 w 1689330"/>
                  <a:gd name="connsiteY2" fmla="*/ 244654 h 1481321"/>
                  <a:gd name="connsiteX3" fmla="*/ 844668 w 1689330"/>
                  <a:gd name="connsiteY3" fmla="*/ 0 h 1481321"/>
                  <a:gd name="connsiteX4" fmla="*/ 249379 w 1689330"/>
                  <a:gd name="connsiteY4" fmla="*/ 244654 h 1481321"/>
                  <a:gd name="connsiteX5" fmla="*/ 0 w 1689330"/>
                  <a:gd name="connsiteY5" fmla="*/ 835786 h 1481321"/>
                  <a:gd name="connsiteX6" fmla="*/ 0 w 1689330"/>
                  <a:gd name="connsiteY6" fmla="*/ 1481321 h 1481321"/>
                  <a:gd name="connsiteX7" fmla="*/ 1689331 w 1689330"/>
                  <a:gd name="connsiteY7" fmla="*/ 1481321 h 1481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89330" h="1481321">
                    <a:moveTo>
                      <a:pt x="1689331" y="1481321"/>
                    </a:moveTo>
                    <a:lnTo>
                      <a:pt x="1689331" y="835786"/>
                    </a:lnTo>
                    <a:cubicBezTo>
                      <a:pt x="1687676" y="612223"/>
                      <a:pt x="1599121" y="402286"/>
                      <a:pt x="1439947" y="244654"/>
                    </a:cubicBezTo>
                    <a:cubicBezTo>
                      <a:pt x="1280644" y="86885"/>
                      <a:pt x="1069237" y="0"/>
                      <a:pt x="844668" y="0"/>
                    </a:cubicBezTo>
                    <a:cubicBezTo>
                      <a:pt x="620100" y="0"/>
                      <a:pt x="408687" y="86885"/>
                      <a:pt x="249379" y="244654"/>
                    </a:cubicBezTo>
                    <a:cubicBezTo>
                      <a:pt x="90210" y="402286"/>
                      <a:pt x="1655" y="612218"/>
                      <a:pt x="0" y="835786"/>
                    </a:cubicBezTo>
                    <a:lnTo>
                      <a:pt x="0" y="1481321"/>
                    </a:lnTo>
                    <a:lnTo>
                      <a:pt x="1689331" y="148132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BB43349-8D69-A73D-1E45-5D1CD56A8A49}"/>
                </a:ext>
              </a:extLst>
            </p:cNvPr>
            <p:cNvGrpSpPr/>
            <p:nvPr/>
          </p:nvGrpSpPr>
          <p:grpSpPr>
            <a:xfrm>
              <a:off x="5091818" y="1741384"/>
              <a:ext cx="2006957" cy="1639637"/>
              <a:chOff x="719138" y="4038904"/>
              <a:chExt cx="2006957" cy="1639637"/>
            </a:xfrm>
          </p:grpSpPr>
          <p:sp>
            <p:nvSpPr>
              <p:cNvPr id="80" name="Freeform 79">
                <a:extLst>
                  <a:ext uri="{FF2B5EF4-FFF2-40B4-BE49-F238E27FC236}">
                    <a16:creationId xmlns:a16="http://schemas.microsoft.com/office/drawing/2014/main" id="{BA8C5025-BF86-A1AD-302A-47F0C0473FB7}"/>
                  </a:ext>
                </a:extLst>
              </p:cNvPr>
              <p:cNvSpPr/>
              <p:nvPr/>
            </p:nvSpPr>
            <p:spPr>
              <a:xfrm>
                <a:off x="719138" y="4038904"/>
                <a:ext cx="2006957" cy="1639637"/>
              </a:xfrm>
              <a:custGeom>
                <a:avLst/>
                <a:gdLst>
                  <a:gd name="connsiteX0" fmla="*/ 2006952 w 2006957"/>
                  <a:gd name="connsiteY0" fmla="*/ 1639637 h 1639637"/>
                  <a:gd name="connsiteX1" fmla="*/ 1848142 w 2006957"/>
                  <a:gd name="connsiteY1" fmla="*/ 1639637 h 1639637"/>
                  <a:gd name="connsiteX2" fmla="*/ 1848142 w 2006957"/>
                  <a:gd name="connsiteY2" fmla="*/ 994102 h 1639637"/>
                  <a:gd name="connsiteX3" fmla="*/ 1598758 w 2006957"/>
                  <a:gd name="connsiteY3" fmla="*/ 402970 h 1639637"/>
                  <a:gd name="connsiteX4" fmla="*/ 1003479 w 2006957"/>
                  <a:gd name="connsiteY4" fmla="*/ 158316 h 1639637"/>
                  <a:gd name="connsiteX5" fmla="*/ 408190 w 2006957"/>
                  <a:gd name="connsiteY5" fmla="*/ 402970 h 1639637"/>
                  <a:gd name="connsiteX6" fmla="*/ 158811 w 2006957"/>
                  <a:gd name="connsiteY6" fmla="*/ 994102 h 1639637"/>
                  <a:gd name="connsiteX7" fmla="*/ 158811 w 2006957"/>
                  <a:gd name="connsiteY7" fmla="*/ 1639637 h 1639637"/>
                  <a:gd name="connsiteX8" fmla="*/ 0 w 2006957"/>
                  <a:gd name="connsiteY8" fmla="*/ 1639637 h 1639637"/>
                  <a:gd name="connsiteX9" fmla="*/ 0 w 2006957"/>
                  <a:gd name="connsiteY9" fmla="*/ 993213 h 1639637"/>
                  <a:gd name="connsiteX10" fmla="*/ 296264 w 2006957"/>
                  <a:gd name="connsiteY10" fmla="*/ 290658 h 1639637"/>
                  <a:gd name="connsiteX11" fmla="*/ 1003479 w 2006957"/>
                  <a:gd name="connsiteY11" fmla="*/ 0 h 1639637"/>
                  <a:gd name="connsiteX12" fmla="*/ 1710694 w 2006957"/>
                  <a:gd name="connsiteY12" fmla="*/ 290658 h 1639637"/>
                  <a:gd name="connsiteX13" fmla="*/ 2006958 w 2006957"/>
                  <a:gd name="connsiteY13" fmla="*/ 993213 h 1639637"/>
                  <a:gd name="connsiteX14" fmla="*/ 2006958 w 2006957"/>
                  <a:gd name="connsiteY14" fmla="*/ 1639637 h 1639637"/>
                  <a:gd name="connsiteX15" fmla="*/ 2006958 w 2006957"/>
                  <a:gd name="connsiteY15" fmla="*/ 1639637 h 1639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006957" h="1639637">
                    <a:moveTo>
                      <a:pt x="2006952" y="1639637"/>
                    </a:moveTo>
                    <a:lnTo>
                      <a:pt x="1848142" y="1639637"/>
                    </a:lnTo>
                    <a:lnTo>
                      <a:pt x="1848142" y="994102"/>
                    </a:lnTo>
                    <a:cubicBezTo>
                      <a:pt x="1846487" y="770539"/>
                      <a:pt x="1757932" y="560602"/>
                      <a:pt x="1598758" y="402970"/>
                    </a:cubicBezTo>
                    <a:cubicBezTo>
                      <a:pt x="1439455" y="245201"/>
                      <a:pt x="1228047" y="158316"/>
                      <a:pt x="1003479" y="158316"/>
                    </a:cubicBezTo>
                    <a:cubicBezTo>
                      <a:pt x="778910" y="158316"/>
                      <a:pt x="567497" y="245201"/>
                      <a:pt x="408190" y="402970"/>
                    </a:cubicBezTo>
                    <a:cubicBezTo>
                      <a:pt x="249020" y="560602"/>
                      <a:pt x="160465" y="770534"/>
                      <a:pt x="158811" y="994102"/>
                    </a:cubicBezTo>
                    <a:lnTo>
                      <a:pt x="158811" y="1639637"/>
                    </a:lnTo>
                    <a:lnTo>
                      <a:pt x="0" y="1639637"/>
                    </a:lnTo>
                    <a:lnTo>
                      <a:pt x="0" y="993213"/>
                    </a:lnTo>
                    <a:cubicBezTo>
                      <a:pt x="1890" y="727497"/>
                      <a:pt x="107105" y="477992"/>
                      <a:pt x="296264" y="290658"/>
                    </a:cubicBezTo>
                    <a:cubicBezTo>
                      <a:pt x="485525" y="103222"/>
                      <a:pt x="736682" y="0"/>
                      <a:pt x="1003479" y="0"/>
                    </a:cubicBezTo>
                    <a:cubicBezTo>
                      <a:pt x="1270276" y="0"/>
                      <a:pt x="1521432" y="103222"/>
                      <a:pt x="1710694" y="290658"/>
                    </a:cubicBezTo>
                    <a:cubicBezTo>
                      <a:pt x="1899853" y="477992"/>
                      <a:pt x="2005067" y="727497"/>
                      <a:pt x="2006958" y="993213"/>
                    </a:cubicBezTo>
                    <a:lnTo>
                      <a:pt x="2006958" y="1639637"/>
                    </a:lnTo>
                    <a:lnTo>
                      <a:pt x="2006958" y="1639637"/>
                    </a:lnTo>
                    <a:close/>
                  </a:path>
                </a:pathLst>
              </a:custGeom>
              <a:solidFill>
                <a:schemeClr val="accent3">
                  <a:alpha val="90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81" name="Freeform 80">
                <a:extLst>
                  <a:ext uri="{FF2B5EF4-FFF2-40B4-BE49-F238E27FC236}">
                    <a16:creationId xmlns:a16="http://schemas.microsoft.com/office/drawing/2014/main" id="{A0D2A41A-A038-309F-1FF8-40A20AE1D30B}"/>
                  </a:ext>
                </a:extLst>
              </p:cNvPr>
              <p:cNvSpPr/>
              <p:nvPr/>
            </p:nvSpPr>
            <p:spPr>
              <a:xfrm>
                <a:off x="877948" y="4197219"/>
                <a:ext cx="1689330" cy="1481321"/>
              </a:xfrm>
              <a:custGeom>
                <a:avLst/>
                <a:gdLst>
                  <a:gd name="connsiteX0" fmla="*/ 1689331 w 1689330"/>
                  <a:gd name="connsiteY0" fmla="*/ 1481321 h 1481321"/>
                  <a:gd name="connsiteX1" fmla="*/ 1689331 w 1689330"/>
                  <a:gd name="connsiteY1" fmla="*/ 835786 h 1481321"/>
                  <a:gd name="connsiteX2" fmla="*/ 1439947 w 1689330"/>
                  <a:gd name="connsiteY2" fmla="*/ 244654 h 1481321"/>
                  <a:gd name="connsiteX3" fmla="*/ 844668 w 1689330"/>
                  <a:gd name="connsiteY3" fmla="*/ 0 h 1481321"/>
                  <a:gd name="connsiteX4" fmla="*/ 249379 w 1689330"/>
                  <a:gd name="connsiteY4" fmla="*/ 244654 h 1481321"/>
                  <a:gd name="connsiteX5" fmla="*/ 0 w 1689330"/>
                  <a:gd name="connsiteY5" fmla="*/ 835786 h 1481321"/>
                  <a:gd name="connsiteX6" fmla="*/ 0 w 1689330"/>
                  <a:gd name="connsiteY6" fmla="*/ 1481321 h 1481321"/>
                  <a:gd name="connsiteX7" fmla="*/ 1689331 w 1689330"/>
                  <a:gd name="connsiteY7" fmla="*/ 1481321 h 1481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89330" h="1481321">
                    <a:moveTo>
                      <a:pt x="1689331" y="1481321"/>
                    </a:moveTo>
                    <a:lnTo>
                      <a:pt x="1689331" y="835786"/>
                    </a:lnTo>
                    <a:cubicBezTo>
                      <a:pt x="1687676" y="612223"/>
                      <a:pt x="1599121" y="402286"/>
                      <a:pt x="1439947" y="244654"/>
                    </a:cubicBezTo>
                    <a:cubicBezTo>
                      <a:pt x="1280644" y="86885"/>
                      <a:pt x="1069237" y="0"/>
                      <a:pt x="844668" y="0"/>
                    </a:cubicBezTo>
                    <a:cubicBezTo>
                      <a:pt x="620100" y="0"/>
                      <a:pt x="408687" y="86885"/>
                      <a:pt x="249379" y="244654"/>
                    </a:cubicBezTo>
                    <a:cubicBezTo>
                      <a:pt x="90210" y="402286"/>
                      <a:pt x="1655" y="612218"/>
                      <a:pt x="0" y="835786"/>
                    </a:cubicBezTo>
                    <a:lnTo>
                      <a:pt x="0" y="1481321"/>
                    </a:lnTo>
                    <a:lnTo>
                      <a:pt x="1689331" y="148132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8A31A108-AF91-20D0-C4E4-EE3FBCB80A0B}"/>
                </a:ext>
              </a:extLst>
            </p:cNvPr>
            <p:cNvGrpSpPr/>
            <p:nvPr/>
          </p:nvGrpSpPr>
          <p:grpSpPr>
            <a:xfrm>
              <a:off x="7278158" y="1741384"/>
              <a:ext cx="2006957" cy="1639637"/>
              <a:chOff x="719138" y="4038904"/>
              <a:chExt cx="2006957" cy="1639637"/>
            </a:xfrm>
          </p:grpSpPr>
          <p:sp>
            <p:nvSpPr>
              <p:cNvPr id="78" name="Freeform 77">
                <a:extLst>
                  <a:ext uri="{FF2B5EF4-FFF2-40B4-BE49-F238E27FC236}">
                    <a16:creationId xmlns:a16="http://schemas.microsoft.com/office/drawing/2014/main" id="{F7C31EFF-A1EA-C112-095B-913AA7E6C32C}"/>
                  </a:ext>
                </a:extLst>
              </p:cNvPr>
              <p:cNvSpPr/>
              <p:nvPr/>
            </p:nvSpPr>
            <p:spPr>
              <a:xfrm>
                <a:off x="719138" y="4038904"/>
                <a:ext cx="2006957" cy="1639637"/>
              </a:xfrm>
              <a:custGeom>
                <a:avLst/>
                <a:gdLst>
                  <a:gd name="connsiteX0" fmla="*/ 2006952 w 2006957"/>
                  <a:gd name="connsiteY0" fmla="*/ 1639637 h 1639637"/>
                  <a:gd name="connsiteX1" fmla="*/ 1848142 w 2006957"/>
                  <a:gd name="connsiteY1" fmla="*/ 1639637 h 1639637"/>
                  <a:gd name="connsiteX2" fmla="*/ 1848142 w 2006957"/>
                  <a:gd name="connsiteY2" fmla="*/ 994102 h 1639637"/>
                  <a:gd name="connsiteX3" fmla="*/ 1598758 w 2006957"/>
                  <a:gd name="connsiteY3" fmla="*/ 402970 h 1639637"/>
                  <a:gd name="connsiteX4" fmla="*/ 1003479 w 2006957"/>
                  <a:gd name="connsiteY4" fmla="*/ 158316 h 1639637"/>
                  <a:gd name="connsiteX5" fmla="*/ 408190 w 2006957"/>
                  <a:gd name="connsiteY5" fmla="*/ 402970 h 1639637"/>
                  <a:gd name="connsiteX6" fmla="*/ 158811 w 2006957"/>
                  <a:gd name="connsiteY6" fmla="*/ 994102 h 1639637"/>
                  <a:gd name="connsiteX7" fmla="*/ 158811 w 2006957"/>
                  <a:gd name="connsiteY7" fmla="*/ 1639637 h 1639637"/>
                  <a:gd name="connsiteX8" fmla="*/ 0 w 2006957"/>
                  <a:gd name="connsiteY8" fmla="*/ 1639637 h 1639637"/>
                  <a:gd name="connsiteX9" fmla="*/ 0 w 2006957"/>
                  <a:gd name="connsiteY9" fmla="*/ 993213 h 1639637"/>
                  <a:gd name="connsiteX10" fmla="*/ 296264 w 2006957"/>
                  <a:gd name="connsiteY10" fmla="*/ 290658 h 1639637"/>
                  <a:gd name="connsiteX11" fmla="*/ 1003479 w 2006957"/>
                  <a:gd name="connsiteY11" fmla="*/ 0 h 1639637"/>
                  <a:gd name="connsiteX12" fmla="*/ 1710694 w 2006957"/>
                  <a:gd name="connsiteY12" fmla="*/ 290658 h 1639637"/>
                  <a:gd name="connsiteX13" fmla="*/ 2006958 w 2006957"/>
                  <a:gd name="connsiteY13" fmla="*/ 993213 h 1639637"/>
                  <a:gd name="connsiteX14" fmla="*/ 2006958 w 2006957"/>
                  <a:gd name="connsiteY14" fmla="*/ 1639637 h 1639637"/>
                  <a:gd name="connsiteX15" fmla="*/ 2006958 w 2006957"/>
                  <a:gd name="connsiteY15" fmla="*/ 1639637 h 1639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006957" h="1639637">
                    <a:moveTo>
                      <a:pt x="2006952" y="1639637"/>
                    </a:moveTo>
                    <a:lnTo>
                      <a:pt x="1848142" y="1639637"/>
                    </a:lnTo>
                    <a:lnTo>
                      <a:pt x="1848142" y="994102"/>
                    </a:lnTo>
                    <a:cubicBezTo>
                      <a:pt x="1846487" y="770539"/>
                      <a:pt x="1757932" y="560602"/>
                      <a:pt x="1598758" y="402970"/>
                    </a:cubicBezTo>
                    <a:cubicBezTo>
                      <a:pt x="1439455" y="245201"/>
                      <a:pt x="1228047" y="158316"/>
                      <a:pt x="1003479" y="158316"/>
                    </a:cubicBezTo>
                    <a:cubicBezTo>
                      <a:pt x="778910" y="158316"/>
                      <a:pt x="567497" y="245201"/>
                      <a:pt x="408190" y="402970"/>
                    </a:cubicBezTo>
                    <a:cubicBezTo>
                      <a:pt x="249020" y="560602"/>
                      <a:pt x="160465" y="770534"/>
                      <a:pt x="158811" y="994102"/>
                    </a:cubicBezTo>
                    <a:lnTo>
                      <a:pt x="158811" y="1639637"/>
                    </a:lnTo>
                    <a:lnTo>
                      <a:pt x="0" y="1639637"/>
                    </a:lnTo>
                    <a:lnTo>
                      <a:pt x="0" y="993213"/>
                    </a:lnTo>
                    <a:cubicBezTo>
                      <a:pt x="1890" y="727497"/>
                      <a:pt x="107105" y="477992"/>
                      <a:pt x="296264" y="290658"/>
                    </a:cubicBezTo>
                    <a:cubicBezTo>
                      <a:pt x="485525" y="103222"/>
                      <a:pt x="736682" y="0"/>
                      <a:pt x="1003479" y="0"/>
                    </a:cubicBezTo>
                    <a:cubicBezTo>
                      <a:pt x="1270276" y="0"/>
                      <a:pt x="1521432" y="103222"/>
                      <a:pt x="1710694" y="290658"/>
                    </a:cubicBezTo>
                    <a:cubicBezTo>
                      <a:pt x="1899853" y="477992"/>
                      <a:pt x="2005067" y="727497"/>
                      <a:pt x="2006958" y="993213"/>
                    </a:cubicBezTo>
                    <a:lnTo>
                      <a:pt x="2006958" y="1639637"/>
                    </a:lnTo>
                    <a:lnTo>
                      <a:pt x="2006958" y="1639637"/>
                    </a:lnTo>
                    <a:close/>
                  </a:path>
                </a:pathLst>
              </a:custGeom>
              <a:solidFill>
                <a:srgbClr val="A12068">
                  <a:alpha val="9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79" name="Freeform 78">
                <a:extLst>
                  <a:ext uri="{FF2B5EF4-FFF2-40B4-BE49-F238E27FC236}">
                    <a16:creationId xmlns:a16="http://schemas.microsoft.com/office/drawing/2014/main" id="{8244A003-65CD-A327-AEDD-AC115FB0C454}"/>
                  </a:ext>
                </a:extLst>
              </p:cNvPr>
              <p:cNvSpPr/>
              <p:nvPr/>
            </p:nvSpPr>
            <p:spPr>
              <a:xfrm>
                <a:off x="877948" y="4197219"/>
                <a:ext cx="1689330" cy="1481321"/>
              </a:xfrm>
              <a:custGeom>
                <a:avLst/>
                <a:gdLst>
                  <a:gd name="connsiteX0" fmla="*/ 1689331 w 1689330"/>
                  <a:gd name="connsiteY0" fmla="*/ 1481321 h 1481321"/>
                  <a:gd name="connsiteX1" fmla="*/ 1689331 w 1689330"/>
                  <a:gd name="connsiteY1" fmla="*/ 835786 h 1481321"/>
                  <a:gd name="connsiteX2" fmla="*/ 1439947 w 1689330"/>
                  <a:gd name="connsiteY2" fmla="*/ 244654 h 1481321"/>
                  <a:gd name="connsiteX3" fmla="*/ 844668 w 1689330"/>
                  <a:gd name="connsiteY3" fmla="*/ 0 h 1481321"/>
                  <a:gd name="connsiteX4" fmla="*/ 249379 w 1689330"/>
                  <a:gd name="connsiteY4" fmla="*/ 244654 h 1481321"/>
                  <a:gd name="connsiteX5" fmla="*/ 0 w 1689330"/>
                  <a:gd name="connsiteY5" fmla="*/ 835786 h 1481321"/>
                  <a:gd name="connsiteX6" fmla="*/ 0 w 1689330"/>
                  <a:gd name="connsiteY6" fmla="*/ 1481321 h 1481321"/>
                  <a:gd name="connsiteX7" fmla="*/ 1689331 w 1689330"/>
                  <a:gd name="connsiteY7" fmla="*/ 1481321 h 1481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89330" h="1481321">
                    <a:moveTo>
                      <a:pt x="1689331" y="1481321"/>
                    </a:moveTo>
                    <a:lnTo>
                      <a:pt x="1689331" y="835786"/>
                    </a:lnTo>
                    <a:cubicBezTo>
                      <a:pt x="1687676" y="612223"/>
                      <a:pt x="1599121" y="402286"/>
                      <a:pt x="1439947" y="244654"/>
                    </a:cubicBezTo>
                    <a:cubicBezTo>
                      <a:pt x="1280644" y="86885"/>
                      <a:pt x="1069237" y="0"/>
                      <a:pt x="844668" y="0"/>
                    </a:cubicBezTo>
                    <a:cubicBezTo>
                      <a:pt x="620100" y="0"/>
                      <a:pt x="408687" y="86885"/>
                      <a:pt x="249379" y="244654"/>
                    </a:cubicBezTo>
                    <a:cubicBezTo>
                      <a:pt x="90210" y="402286"/>
                      <a:pt x="1655" y="612218"/>
                      <a:pt x="0" y="835786"/>
                    </a:cubicBezTo>
                    <a:lnTo>
                      <a:pt x="0" y="1481321"/>
                    </a:lnTo>
                    <a:lnTo>
                      <a:pt x="1689331" y="148132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33ED4D0-FE35-A25F-D3A7-349811B8E2F2}"/>
                </a:ext>
              </a:extLst>
            </p:cNvPr>
            <p:cNvSpPr txBox="1"/>
            <p:nvPr/>
          </p:nvSpPr>
          <p:spPr>
            <a:xfrm>
              <a:off x="1208307" y="2831263"/>
              <a:ext cx="1038746" cy="3385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Notification of </a:t>
              </a:r>
              <a:br>
                <a:rPr lang="en-US" sz="11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1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illness or injury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C078148-3EB4-5DBB-275F-7185B4967759}"/>
                </a:ext>
              </a:extLst>
            </p:cNvPr>
            <p:cNvSpPr txBox="1"/>
            <p:nvPr/>
          </p:nvSpPr>
          <p:spPr>
            <a:xfrm>
              <a:off x="3428021" y="2831263"/>
              <a:ext cx="969817" cy="3385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Rehabilitation </a:t>
              </a:r>
              <a:b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support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B6E2C7B-1A24-391E-6003-BDFB996ED5D1}"/>
                </a:ext>
              </a:extLst>
            </p:cNvPr>
            <p:cNvSpPr txBox="1"/>
            <p:nvPr/>
          </p:nvSpPr>
          <p:spPr>
            <a:xfrm>
              <a:off x="9939111" y="2831263"/>
              <a:ext cx="1054777" cy="3385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rgbClr val="F6861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Conclusion</a:t>
              </a:r>
              <a:br>
                <a:rPr lang="en-US" sz="1100" b="1" dirty="0">
                  <a:solidFill>
                    <a:srgbClr val="F6861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100" b="1" dirty="0">
                  <a:solidFill>
                    <a:srgbClr val="F6861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 rehabilitation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1D0A9CF-B4B4-5124-949F-32367D311F7A}"/>
                </a:ext>
              </a:extLst>
            </p:cNvPr>
            <p:cNvSpPr txBox="1"/>
            <p:nvPr/>
          </p:nvSpPr>
          <p:spPr>
            <a:xfrm>
              <a:off x="7857031" y="2831263"/>
              <a:ext cx="852798" cy="3385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rgbClr val="A1206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Review and</a:t>
              </a:r>
              <a:br>
                <a:rPr lang="en-US" sz="1100" b="1" dirty="0">
                  <a:solidFill>
                    <a:srgbClr val="A1206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100" b="1" dirty="0">
                  <a:solidFill>
                    <a:srgbClr val="A1206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monitor plan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33DD1AC-58BD-9121-50BD-580EB0A6F828}"/>
                </a:ext>
              </a:extLst>
            </p:cNvPr>
            <p:cNvSpPr txBox="1"/>
            <p:nvPr/>
          </p:nvSpPr>
          <p:spPr>
            <a:xfrm>
              <a:off x="5764754" y="2831263"/>
              <a:ext cx="666850" cy="3385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Returning</a:t>
              </a:r>
              <a:br>
                <a:rPr lang="en-US" sz="1100" b="1" dirty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100" b="1" dirty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work</a:t>
              </a:r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65595C01-A915-C4B0-58A0-5F38DE5E06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7851" y="2023297"/>
              <a:ext cx="659657" cy="659101"/>
            </a:xfrm>
            <a:custGeom>
              <a:avLst/>
              <a:gdLst>
                <a:gd name="T0" fmla="*/ 578 w 578"/>
                <a:gd name="T1" fmla="*/ 287 h 576"/>
                <a:gd name="T2" fmla="*/ 570 w 578"/>
                <a:gd name="T3" fmla="*/ 345 h 576"/>
                <a:gd name="T4" fmla="*/ 554 w 578"/>
                <a:gd name="T5" fmla="*/ 400 h 576"/>
                <a:gd name="T6" fmla="*/ 528 w 578"/>
                <a:gd name="T7" fmla="*/ 450 h 576"/>
                <a:gd name="T8" fmla="*/ 494 w 578"/>
                <a:gd name="T9" fmla="*/ 492 h 576"/>
                <a:gd name="T10" fmla="*/ 449 w 578"/>
                <a:gd name="T11" fmla="*/ 526 h 576"/>
                <a:gd name="T12" fmla="*/ 402 w 578"/>
                <a:gd name="T13" fmla="*/ 552 h 576"/>
                <a:gd name="T14" fmla="*/ 347 w 578"/>
                <a:gd name="T15" fmla="*/ 570 h 576"/>
                <a:gd name="T16" fmla="*/ 289 w 578"/>
                <a:gd name="T17" fmla="*/ 576 h 576"/>
                <a:gd name="T18" fmla="*/ 260 w 578"/>
                <a:gd name="T19" fmla="*/ 573 h 576"/>
                <a:gd name="T20" fmla="*/ 202 w 578"/>
                <a:gd name="T21" fmla="*/ 563 h 576"/>
                <a:gd name="T22" fmla="*/ 152 w 578"/>
                <a:gd name="T23" fmla="*/ 542 h 576"/>
                <a:gd name="T24" fmla="*/ 105 w 578"/>
                <a:gd name="T25" fmla="*/ 510 h 576"/>
                <a:gd name="T26" fmla="*/ 66 w 578"/>
                <a:gd name="T27" fmla="*/ 471 h 576"/>
                <a:gd name="T28" fmla="*/ 37 w 578"/>
                <a:gd name="T29" fmla="*/ 426 h 576"/>
                <a:gd name="T30" fmla="*/ 13 w 578"/>
                <a:gd name="T31" fmla="*/ 373 h 576"/>
                <a:gd name="T32" fmla="*/ 3 w 578"/>
                <a:gd name="T33" fmla="*/ 318 h 576"/>
                <a:gd name="T34" fmla="*/ 0 w 578"/>
                <a:gd name="T35" fmla="*/ 287 h 576"/>
                <a:gd name="T36" fmla="*/ 8 w 578"/>
                <a:gd name="T37" fmla="*/ 229 h 576"/>
                <a:gd name="T38" fmla="*/ 24 w 578"/>
                <a:gd name="T39" fmla="*/ 176 h 576"/>
                <a:gd name="T40" fmla="*/ 50 w 578"/>
                <a:gd name="T41" fmla="*/ 127 h 576"/>
                <a:gd name="T42" fmla="*/ 84 w 578"/>
                <a:gd name="T43" fmla="*/ 84 h 576"/>
                <a:gd name="T44" fmla="*/ 129 w 578"/>
                <a:gd name="T45" fmla="*/ 48 h 576"/>
                <a:gd name="T46" fmla="*/ 176 w 578"/>
                <a:gd name="T47" fmla="*/ 21 h 576"/>
                <a:gd name="T48" fmla="*/ 231 w 578"/>
                <a:gd name="T49" fmla="*/ 6 h 576"/>
                <a:gd name="T50" fmla="*/ 289 w 578"/>
                <a:gd name="T51" fmla="*/ 0 h 576"/>
                <a:gd name="T52" fmla="*/ 318 w 578"/>
                <a:gd name="T53" fmla="*/ 0 h 576"/>
                <a:gd name="T54" fmla="*/ 375 w 578"/>
                <a:gd name="T55" fmla="*/ 14 h 576"/>
                <a:gd name="T56" fmla="*/ 425 w 578"/>
                <a:gd name="T57" fmla="*/ 35 h 576"/>
                <a:gd name="T58" fmla="*/ 473 w 578"/>
                <a:gd name="T59" fmla="*/ 66 h 576"/>
                <a:gd name="T60" fmla="*/ 512 w 578"/>
                <a:gd name="T61" fmla="*/ 105 h 576"/>
                <a:gd name="T62" fmla="*/ 541 w 578"/>
                <a:gd name="T63" fmla="*/ 150 h 576"/>
                <a:gd name="T64" fmla="*/ 565 w 578"/>
                <a:gd name="T65" fmla="*/ 203 h 576"/>
                <a:gd name="T66" fmla="*/ 575 w 578"/>
                <a:gd name="T67" fmla="*/ 258 h 576"/>
                <a:gd name="T68" fmla="*/ 578 w 578"/>
                <a:gd name="T69" fmla="*/ 287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78" h="576">
                  <a:moveTo>
                    <a:pt x="578" y="287"/>
                  </a:moveTo>
                  <a:lnTo>
                    <a:pt x="578" y="287"/>
                  </a:lnTo>
                  <a:lnTo>
                    <a:pt x="575" y="318"/>
                  </a:lnTo>
                  <a:lnTo>
                    <a:pt x="570" y="345"/>
                  </a:lnTo>
                  <a:lnTo>
                    <a:pt x="565" y="373"/>
                  </a:lnTo>
                  <a:lnTo>
                    <a:pt x="554" y="400"/>
                  </a:lnTo>
                  <a:lnTo>
                    <a:pt x="541" y="426"/>
                  </a:lnTo>
                  <a:lnTo>
                    <a:pt x="528" y="450"/>
                  </a:lnTo>
                  <a:lnTo>
                    <a:pt x="512" y="471"/>
                  </a:lnTo>
                  <a:lnTo>
                    <a:pt x="494" y="492"/>
                  </a:lnTo>
                  <a:lnTo>
                    <a:pt x="473" y="510"/>
                  </a:lnTo>
                  <a:lnTo>
                    <a:pt x="449" y="526"/>
                  </a:lnTo>
                  <a:lnTo>
                    <a:pt x="425" y="542"/>
                  </a:lnTo>
                  <a:lnTo>
                    <a:pt x="402" y="552"/>
                  </a:lnTo>
                  <a:lnTo>
                    <a:pt x="375" y="563"/>
                  </a:lnTo>
                  <a:lnTo>
                    <a:pt x="347" y="570"/>
                  </a:lnTo>
                  <a:lnTo>
                    <a:pt x="318" y="573"/>
                  </a:lnTo>
                  <a:lnTo>
                    <a:pt x="289" y="576"/>
                  </a:lnTo>
                  <a:lnTo>
                    <a:pt x="289" y="576"/>
                  </a:lnTo>
                  <a:lnTo>
                    <a:pt x="260" y="573"/>
                  </a:lnTo>
                  <a:lnTo>
                    <a:pt x="231" y="570"/>
                  </a:lnTo>
                  <a:lnTo>
                    <a:pt x="202" y="563"/>
                  </a:lnTo>
                  <a:lnTo>
                    <a:pt x="176" y="552"/>
                  </a:lnTo>
                  <a:lnTo>
                    <a:pt x="152" y="542"/>
                  </a:lnTo>
                  <a:lnTo>
                    <a:pt x="129" y="526"/>
                  </a:lnTo>
                  <a:lnTo>
                    <a:pt x="105" y="510"/>
                  </a:lnTo>
                  <a:lnTo>
                    <a:pt x="84" y="492"/>
                  </a:lnTo>
                  <a:lnTo>
                    <a:pt x="66" y="471"/>
                  </a:lnTo>
                  <a:lnTo>
                    <a:pt x="50" y="450"/>
                  </a:lnTo>
                  <a:lnTo>
                    <a:pt x="37" y="426"/>
                  </a:lnTo>
                  <a:lnTo>
                    <a:pt x="24" y="400"/>
                  </a:lnTo>
                  <a:lnTo>
                    <a:pt x="13" y="373"/>
                  </a:lnTo>
                  <a:lnTo>
                    <a:pt x="8" y="345"/>
                  </a:lnTo>
                  <a:lnTo>
                    <a:pt x="3" y="318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3" y="258"/>
                  </a:lnTo>
                  <a:lnTo>
                    <a:pt x="8" y="229"/>
                  </a:lnTo>
                  <a:lnTo>
                    <a:pt x="13" y="203"/>
                  </a:lnTo>
                  <a:lnTo>
                    <a:pt x="24" y="176"/>
                  </a:lnTo>
                  <a:lnTo>
                    <a:pt x="37" y="150"/>
                  </a:lnTo>
                  <a:lnTo>
                    <a:pt x="50" y="127"/>
                  </a:lnTo>
                  <a:lnTo>
                    <a:pt x="66" y="105"/>
                  </a:lnTo>
                  <a:lnTo>
                    <a:pt x="84" y="84"/>
                  </a:lnTo>
                  <a:lnTo>
                    <a:pt x="105" y="66"/>
                  </a:lnTo>
                  <a:lnTo>
                    <a:pt x="129" y="48"/>
                  </a:lnTo>
                  <a:lnTo>
                    <a:pt x="152" y="35"/>
                  </a:lnTo>
                  <a:lnTo>
                    <a:pt x="176" y="21"/>
                  </a:lnTo>
                  <a:lnTo>
                    <a:pt x="202" y="14"/>
                  </a:lnTo>
                  <a:lnTo>
                    <a:pt x="231" y="6"/>
                  </a:lnTo>
                  <a:lnTo>
                    <a:pt x="260" y="0"/>
                  </a:lnTo>
                  <a:lnTo>
                    <a:pt x="289" y="0"/>
                  </a:lnTo>
                  <a:lnTo>
                    <a:pt x="289" y="0"/>
                  </a:lnTo>
                  <a:lnTo>
                    <a:pt x="318" y="0"/>
                  </a:lnTo>
                  <a:lnTo>
                    <a:pt x="347" y="6"/>
                  </a:lnTo>
                  <a:lnTo>
                    <a:pt x="375" y="14"/>
                  </a:lnTo>
                  <a:lnTo>
                    <a:pt x="402" y="21"/>
                  </a:lnTo>
                  <a:lnTo>
                    <a:pt x="425" y="35"/>
                  </a:lnTo>
                  <a:lnTo>
                    <a:pt x="449" y="48"/>
                  </a:lnTo>
                  <a:lnTo>
                    <a:pt x="473" y="66"/>
                  </a:lnTo>
                  <a:lnTo>
                    <a:pt x="494" y="84"/>
                  </a:lnTo>
                  <a:lnTo>
                    <a:pt x="512" y="105"/>
                  </a:lnTo>
                  <a:lnTo>
                    <a:pt x="528" y="127"/>
                  </a:lnTo>
                  <a:lnTo>
                    <a:pt x="541" y="150"/>
                  </a:lnTo>
                  <a:lnTo>
                    <a:pt x="554" y="176"/>
                  </a:lnTo>
                  <a:lnTo>
                    <a:pt x="565" y="203"/>
                  </a:lnTo>
                  <a:lnTo>
                    <a:pt x="570" y="229"/>
                  </a:lnTo>
                  <a:lnTo>
                    <a:pt x="575" y="258"/>
                  </a:lnTo>
                  <a:lnTo>
                    <a:pt x="578" y="287"/>
                  </a:lnTo>
                  <a:lnTo>
                    <a:pt x="578" y="2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42" name="Freeform 16">
              <a:extLst>
                <a:ext uri="{FF2B5EF4-FFF2-40B4-BE49-F238E27FC236}">
                  <a16:creationId xmlns:a16="http://schemas.microsoft.com/office/drawing/2014/main" id="{D46D3555-8FC0-0FCD-7D90-8656573E93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3101" y="2072772"/>
              <a:ext cx="659657" cy="659101"/>
            </a:xfrm>
            <a:custGeom>
              <a:avLst/>
              <a:gdLst>
                <a:gd name="T0" fmla="*/ 578 w 578"/>
                <a:gd name="T1" fmla="*/ 287 h 576"/>
                <a:gd name="T2" fmla="*/ 570 w 578"/>
                <a:gd name="T3" fmla="*/ 345 h 576"/>
                <a:gd name="T4" fmla="*/ 554 w 578"/>
                <a:gd name="T5" fmla="*/ 400 h 576"/>
                <a:gd name="T6" fmla="*/ 528 w 578"/>
                <a:gd name="T7" fmla="*/ 450 h 576"/>
                <a:gd name="T8" fmla="*/ 491 w 578"/>
                <a:gd name="T9" fmla="*/ 492 h 576"/>
                <a:gd name="T10" fmla="*/ 449 w 578"/>
                <a:gd name="T11" fmla="*/ 526 h 576"/>
                <a:gd name="T12" fmla="*/ 402 w 578"/>
                <a:gd name="T13" fmla="*/ 552 h 576"/>
                <a:gd name="T14" fmla="*/ 347 w 578"/>
                <a:gd name="T15" fmla="*/ 570 h 576"/>
                <a:gd name="T16" fmla="*/ 289 w 578"/>
                <a:gd name="T17" fmla="*/ 576 h 576"/>
                <a:gd name="T18" fmla="*/ 260 w 578"/>
                <a:gd name="T19" fmla="*/ 573 h 576"/>
                <a:gd name="T20" fmla="*/ 202 w 578"/>
                <a:gd name="T21" fmla="*/ 563 h 576"/>
                <a:gd name="T22" fmla="*/ 152 w 578"/>
                <a:gd name="T23" fmla="*/ 542 h 576"/>
                <a:gd name="T24" fmla="*/ 105 w 578"/>
                <a:gd name="T25" fmla="*/ 510 h 576"/>
                <a:gd name="T26" fmla="*/ 66 w 578"/>
                <a:gd name="T27" fmla="*/ 471 h 576"/>
                <a:gd name="T28" fmla="*/ 34 w 578"/>
                <a:gd name="T29" fmla="*/ 426 h 576"/>
                <a:gd name="T30" fmla="*/ 13 w 578"/>
                <a:gd name="T31" fmla="*/ 373 h 576"/>
                <a:gd name="T32" fmla="*/ 3 w 578"/>
                <a:gd name="T33" fmla="*/ 318 h 576"/>
                <a:gd name="T34" fmla="*/ 0 w 578"/>
                <a:gd name="T35" fmla="*/ 287 h 576"/>
                <a:gd name="T36" fmla="*/ 5 w 578"/>
                <a:gd name="T37" fmla="*/ 229 h 576"/>
                <a:gd name="T38" fmla="*/ 24 w 578"/>
                <a:gd name="T39" fmla="*/ 176 h 576"/>
                <a:gd name="T40" fmla="*/ 50 w 578"/>
                <a:gd name="T41" fmla="*/ 127 h 576"/>
                <a:gd name="T42" fmla="*/ 84 w 578"/>
                <a:gd name="T43" fmla="*/ 84 h 576"/>
                <a:gd name="T44" fmla="*/ 129 w 578"/>
                <a:gd name="T45" fmla="*/ 48 h 576"/>
                <a:gd name="T46" fmla="*/ 176 w 578"/>
                <a:gd name="T47" fmla="*/ 21 h 576"/>
                <a:gd name="T48" fmla="*/ 231 w 578"/>
                <a:gd name="T49" fmla="*/ 6 h 576"/>
                <a:gd name="T50" fmla="*/ 289 w 578"/>
                <a:gd name="T51" fmla="*/ 0 h 576"/>
                <a:gd name="T52" fmla="*/ 318 w 578"/>
                <a:gd name="T53" fmla="*/ 0 h 576"/>
                <a:gd name="T54" fmla="*/ 375 w 578"/>
                <a:gd name="T55" fmla="*/ 14 h 576"/>
                <a:gd name="T56" fmla="*/ 425 w 578"/>
                <a:gd name="T57" fmla="*/ 35 h 576"/>
                <a:gd name="T58" fmla="*/ 473 w 578"/>
                <a:gd name="T59" fmla="*/ 66 h 576"/>
                <a:gd name="T60" fmla="*/ 512 w 578"/>
                <a:gd name="T61" fmla="*/ 105 h 576"/>
                <a:gd name="T62" fmla="*/ 541 w 578"/>
                <a:gd name="T63" fmla="*/ 150 h 576"/>
                <a:gd name="T64" fmla="*/ 565 w 578"/>
                <a:gd name="T65" fmla="*/ 203 h 576"/>
                <a:gd name="T66" fmla="*/ 575 w 578"/>
                <a:gd name="T67" fmla="*/ 258 h 576"/>
                <a:gd name="T68" fmla="*/ 578 w 578"/>
                <a:gd name="T69" fmla="*/ 287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78" h="576">
                  <a:moveTo>
                    <a:pt x="578" y="287"/>
                  </a:moveTo>
                  <a:lnTo>
                    <a:pt x="578" y="287"/>
                  </a:lnTo>
                  <a:lnTo>
                    <a:pt x="575" y="318"/>
                  </a:lnTo>
                  <a:lnTo>
                    <a:pt x="570" y="345"/>
                  </a:lnTo>
                  <a:lnTo>
                    <a:pt x="565" y="373"/>
                  </a:lnTo>
                  <a:lnTo>
                    <a:pt x="554" y="400"/>
                  </a:lnTo>
                  <a:lnTo>
                    <a:pt x="541" y="426"/>
                  </a:lnTo>
                  <a:lnTo>
                    <a:pt x="528" y="450"/>
                  </a:lnTo>
                  <a:lnTo>
                    <a:pt x="512" y="471"/>
                  </a:lnTo>
                  <a:lnTo>
                    <a:pt x="491" y="492"/>
                  </a:lnTo>
                  <a:lnTo>
                    <a:pt x="473" y="510"/>
                  </a:lnTo>
                  <a:lnTo>
                    <a:pt x="449" y="526"/>
                  </a:lnTo>
                  <a:lnTo>
                    <a:pt x="425" y="542"/>
                  </a:lnTo>
                  <a:lnTo>
                    <a:pt x="402" y="552"/>
                  </a:lnTo>
                  <a:lnTo>
                    <a:pt x="375" y="563"/>
                  </a:lnTo>
                  <a:lnTo>
                    <a:pt x="347" y="570"/>
                  </a:lnTo>
                  <a:lnTo>
                    <a:pt x="318" y="573"/>
                  </a:lnTo>
                  <a:lnTo>
                    <a:pt x="289" y="576"/>
                  </a:lnTo>
                  <a:lnTo>
                    <a:pt x="289" y="576"/>
                  </a:lnTo>
                  <a:lnTo>
                    <a:pt x="260" y="573"/>
                  </a:lnTo>
                  <a:lnTo>
                    <a:pt x="231" y="570"/>
                  </a:lnTo>
                  <a:lnTo>
                    <a:pt x="202" y="563"/>
                  </a:lnTo>
                  <a:lnTo>
                    <a:pt x="176" y="552"/>
                  </a:lnTo>
                  <a:lnTo>
                    <a:pt x="152" y="542"/>
                  </a:lnTo>
                  <a:lnTo>
                    <a:pt x="129" y="526"/>
                  </a:lnTo>
                  <a:lnTo>
                    <a:pt x="105" y="510"/>
                  </a:lnTo>
                  <a:lnTo>
                    <a:pt x="84" y="492"/>
                  </a:lnTo>
                  <a:lnTo>
                    <a:pt x="66" y="471"/>
                  </a:lnTo>
                  <a:lnTo>
                    <a:pt x="50" y="450"/>
                  </a:lnTo>
                  <a:lnTo>
                    <a:pt x="34" y="426"/>
                  </a:lnTo>
                  <a:lnTo>
                    <a:pt x="24" y="400"/>
                  </a:lnTo>
                  <a:lnTo>
                    <a:pt x="13" y="373"/>
                  </a:lnTo>
                  <a:lnTo>
                    <a:pt x="5" y="345"/>
                  </a:lnTo>
                  <a:lnTo>
                    <a:pt x="3" y="318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3" y="258"/>
                  </a:lnTo>
                  <a:lnTo>
                    <a:pt x="5" y="229"/>
                  </a:lnTo>
                  <a:lnTo>
                    <a:pt x="13" y="203"/>
                  </a:lnTo>
                  <a:lnTo>
                    <a:pt x="24" y="176"/>
                  </a:lnTo>
                  <a:lnTo>
                    <a:pt x="34" y="150"/>
                  </a:lnTo>
                  <a:lnTo>
                    <a:pt x="50" y="127"/>
                  </a:lnTo>
                  <a:lnTo>
                    <a:pt x="66" y="105"/>
                  </a:lnTo>
                  <a:lnTo>
                    <a:pt x="84" y="84"/>
                  </a:lnTo>
                  <a:lnTo>
                    <a:pt x="105" y="66"/>
                  </a:lnTo>
                  <a:lnTo>
                    <a:pt x="129" y="48"/>
                  </a:lnTo>
                  <a:lnTo>
                    <a:pt x="152" y="35"/>
                  </a:lnTo>
                  <a:lnTo>
                    <a:pt x="176" y="21"/>
                  </a:lnTo>
                  <a:lnTo>
                    <a:pt x="202" y="14"/>
                  </a:lnTo>
                  <a:lnTo>
                    <a:pt x="231" y="6"/>
                  </a:lnTo>
                  <a:lnTo>
                    <a:pt x="260" y="0"/>
                  </a:lnTo>
                  <a:lnTo>
                    <a:pt x="289" y="0"/>
                  </a:lnTo>
                  <a:lnTo>
                    <a:pt x="289" y="0"/>
                  </a:lnTo>
                  <a:lnTo>
                    <a:pt x="318" y="0"/>
                  </a:lnTo>
                  <a:lnTo>
                    <a:pt x="347" y="6"/>
                  </a:lnTo>
                  <a:lnTo>
                    <a:pt x="375" y="14"/>
                  </a:lnTo>
                  <a:lnTo>
                    <a:pt x="402" y="21"/>
                  </a:lnTo>
                  <a:lnTo>
                    <a:pt x="425" y="35"/>
                  </a:lnTo>
                  <a:lnTo>
                    <a:pt x="449" y="48"/>
                  </a:lnTo>
                  <a:lnTo>
                    <a:pt x="473" y="66"/>
                  </a:lnTo>
                  <a:lnTo>
                    <a:pt x="491" y="84"/>
                  </a:lnTo>
                  <a:lnTo>
                    <a:pt x="512" y="105"/>
                  </a:lnTo>
                  <a:lnTo>
                    <a:pt x="528" y="127"/>
                  </a:lnTo>
                  <a:lnTo>
                    <a:pt x="541" y="150"/>
                  </a:lnTo>
                  <a:lnTo>
                    <a:pt x="554" y="176"/>
                  </a:lnTo>
                  <a:lnTo>
                    <a:pt x="565" y="203"/>
                  </a:lnTo>
                  <a:lnTo>
                    <a:pt x="570" y="229"/>
                  </a:lnTo>
                  <a:lnTo>
                    <a:pt x="575" y="258"/>
                  </a:lnTo>
                  <a:lnTo>
                    <a:pt x="578" y="287"/>
                  </a:lnTo>
                  <a:lnTo>
                    <a:pt x="578" y="2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 dirty="0"/>
            </a:p>
          </p:txBody>
        </p:sp>
        <p:sp>
          <p:nvSpPr>
            <p:cNvPr id="43" name="Freeform 34">
              <a:extLst>
                <a:ext uri="{FF2B5EF4-FFF2-40B4-BE49-F238E27FC236}">
                  <a16:creationId xmlns:a16="http://schemas.microsoft.com/office/drawing/2014/main" id="{A1872518-A3F6-51A1-DE18-96CB328C2A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37521" y="2072772"/>
              <a:ext cx="657956" cy="659101"/>
            </a:xfrm>
            <a:custGeom>
              <a:avLst/>
              <a:gdLst>
                <a:gd name="T0" fmla="*/ 575 w 575"/>
                <a:gd name="T1" fmla="*/ 287 h 576"/>
                <a:gd name="T2" fmla="*/ 570 w 575"/>
                <a:gd name="T3" fmla="*/ 345 h 576"/>
                <a:gd name="T4" fmla="*/ 554 w 575"/>
                <a:gd name="T5" fmla="*/ 400 h 576"/>
                <a:gd name="T6" fmla="*/ 528 w 575"/>
                <a:gd name="T7" fmla="*/ 450 h 576"/>
                <a:gd name="T8" fmla="*/ 491 w 575"/>
                <a:gd name="T9" fmla="*/ 492 h 576"/>
                <a:gd name="T10" fmla="*/ 449 w 575"/>
                <a:gd name="T11" fmla="*/ 526 h 576"/>
                <a:gd name="T12" fmla="*/ 399 w 575"/>
                <a:gd name="T13" fmla="*/ 552 h 576"/>
                <a:gd name="T14" fmla="*/ 347 w 575"/>
                <a:gd name="T15" fmla="*/ 570 h 576"/>
                <a:gd name="T16" fmla="*/ 289 w 575"/>
                <a:gd name="T17" fmla="*/ 576 h 576"/>
                <a:gd name="T18" fmla="*/ 257 w 575"/>
                <a:gd name="T19" fmla="*/ 573 h 576"/>
                <a:gd name="T20" fmla="*/ 202 w 575"/>
                <a:gd name="T21" fmla="*/ 563 h 576"/>
                <a:gd name="T22" fmla="*/ 150 w 575"/>
                <a:gd name="T23" fmla="*/ 542 h 576"/>
                <a:gd name="T24" fmla="*/ 105 w 575"/>
                <a:gd name="T25" fmla="*/ 510 h 576"/>
                <a:gd name="T26" fmla="*/ 66 w 575"/>
                <a:gd name="T27" fmla="*/ 471 h 576"/>
                <a:gd name="T28" fmla="*/ 34 w 575"/>
                <a:gd name="T29" fmla="*/ 426 h 576"/>
                <a:gd name="T30" fmla="*/ 13 w 575"/>
                <a:gd name="T31" fmla="*/ 373 h 576"/>
                <a:gd name="T32" fmla="*/ 0 w 575"/>
                <a:gd name="T33" fmla="*/ 318 h 576"/>
                <a:gd name="T34" fmla="*/ 0 w 575"/>
                <a:gd name="T35" fmla="*/ 287 h 576"/>
                <a:gd name="T36" fmla="*/ 5 w 575"/>
                <a:gd name="T37" fmla="*/ 229 h 576"/>
                <a:gd name="T38" fmla="*/ 24 w 575"/>
                <a:gd name="T39" fmla="*/ 176 h 576"/>
                <a:gd name="T40" fmla="*/ 50 w 575"/>
                <a:gd name="T41" fmla="*/ 127 h 576"/>
                <a:gd name="T42" fmla="*/ 84 w 575"/>
                <a:gd name="T43" fmla="*/ 84 h 576"/>
                <a:gd name="T44" fmla="*/ 126 w 575"/>
                <a:gd name="T45" fmla="*/ 48 h 576"/>
                <a:gd name="T46" fmla="*/ 176 w 575"/>
                <a:gd name="T47" fmla="*/ 21 h 576"/>
                <a:gd name="T48" fmla="*/ 231 w 575"/>
                <a:gd name="T49" fmla="*/ 6 h 576"/>
                <a:gd name="T50" fmla="*/ 289 w 575"/>
                <a:gd name="T51" fmla="*/ 0 h 576"/>
                <a:gd name="T52" fmla="*/ 318 w 575"/>
                <a:gd name="T53" fmla="*/ 0 h 576"/>
                <a:gd name="T54" fmla="*/ 373 w 575"/>
                <a:gd name="T55" fmla="*/ 14 h 576"/>
                <a:gd name="T56" fmla="*/ 425 w 575"/>
                <a:gd name="T57" fmla="*/ 35 h 576"/>
                <a:gd name="T58" fmla="*/ 470 w 575"/>
                <a:gd name="T59" fmla="*/ 66 h 576"/>
                <a:gd name="T60" fmla="*/ 509 w 575"/>
                <a:gd name="T61" fmla="*/ 105 h 576"/>
                <a:gd name="T62" fmla="*/ 541 w 575"/>
                <a:gd name="T63" fmla="*/ 150 h 576"/>
                <a:gd name="T64" fmla="*/ 562 w 575"/>
                <a:gd name="T65" fmla="*/ 203 h 576"/>
                <a:gd name="T66" fmla="*/ 575 w 575"/>
                <a:gd name="T67" fmla="*/ 258 h 576"/>
                <a:gd name="T68" fmla="*/ 575 w 575"/>
                <a:gd name="T69" fmla="*/ 287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75" h="576">
                  <a:moveTo>
                    <a:pt x="575" y="287"/>
                  </a:moveTo>
                  <a:lnTo>
                    <a:pt x="575" y="287"/>
                  </a:lnTo>
                  <a:lnTo>
                    <a:pt x="575" y="318"/>
                  </a:lnTo>
                  <a:lnTo>
                    <a:pt x="570" y="345"/>
                  </a:lnTo>
                  <a:lnTo>
                    <a:pt x="562" y="373"/>
                  </a:lnTo>
                  <a:lnTo>
                    <a:pt x="554" y="400"/>
                  </a:lnTo>
                  <a:lnTo>
                    <a:pt x="541" y="426"/>
                  </a:lnTo>
                  <a:lnTo>
                    <a:pt x="528" y="450"/>
                  </a:lnTo>
                  <a:lnTo>
                    <a:pt x="509" y="471"/>
                  </a:lnTo>
                  <a:lnTo>
                    <a:pt x="491" y="492"/>
                  </a:lnTo>
                  <a:lnTo>
                    <a:pt x="470" y="510"/>
                  </a:lnTo>
                  <a:lnTo>
                    <a:pt x="449" y="526"/>
                  </a:lnTo>
                  <a:lnTo>
                    <a:pt x="425" y="542"/>
                  </a:lnTo>
                  <a:lnTo>
                    <a:pt x="399" y="552"/>
                  </a:lnTo>
                  <a:lnTo>
                    <a:pt x="373" y="563"/>
                  </a:lnTo>
                  <a:lnTo>
                    <a:pt x="347" y="570"/>
                  </a:lnTo>
                  <a:lnTo>
                    <a:pt x="318" y="573"/>
                  </a:lnTo>
                  <a:lnTo>
                    <a:pt x="289" y="576"/>
                  </a:lnTo>
                  <a:lnTo>
                    <a:pt x="289" y="576"/>
                  </a:lnTo>
                  <a:lnTo>
                    <a:pt x="257" y="573"/>
                  </a:lnTo>
                  <a:lnTo>
                    <a:pt x="231" y="570"/>
                  </a:lnTo>
                  <a:lnTo>
                    <a:pt x="202" y="563"/>
                  </a:lnTo>
                  <a:lnTo>
                    <a:pt x="176" y="552"/>
                  </a:lnTo>
                  <a:lnTo>
                    <a:pt x="150" y="542"/>
                  </a:lnTo>
                  <a:lnTo>
                    <a:pt x="126" y="526"/>
                  </a:lnTo>
                  <a:lnTo>
                    <a:pt x="105" y="510"/>
                  </a:lnTo>
                  <a:lnTo>
                    <a:pt x="84" y="492"/>
                  </a:lnTo>
                  <a:lnTo>
                    <a:pt x="66" y="471"/>
                  </a:lnTo>
                  <a:lnTo>
                    <a:pt x="50" y="450"/>
                  </a:lnTo>
                  <a:lnTo>
                    <a:pt x="34" y="426"/>
                  </a:lnTo>
                  <a:lnTo>
                    <a:pt x="24" y="400"/>
                  </a:lnTo>
                  <a:lnTo>
                    <a:pt x="13" y="373"/>
                  </a:lnTo>
                  <a:lnTo>
                    <a:pt x="5" y="345"/>
                  </a:lnTo>
                  <a:lnTo>
                    <a:pt x="0" y="318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0" y="258"/>
                  </a:lnTo>
                  <a:lnTo>
                    <a:pt x="5" y="229"/>
                  </a:lnTo>
                  <a:lnTo>
                    <a:pt x="13" y="203"/>
                  </a:lnTo>
                  <a:lnTo>
                    <a:pt x="24" y="176"/>
                  </a:lnTo>
                  <a:lnTo>
                    <a:pt x="34" y="150"/>
                  </a:lnTo>
                  <a:lnTo>
                    <a:pt x="50" y="127"/>
                  </a:lnTo>
                  <a:lnTo>
                    <a:pt x="66" y="105"/>
                  </a:lnTo>
                  <a:lnTo>
                    <a:pt x="84" y="84"/>
                  </a:lnTo>
                  <a:lnTo>
                    <a:pt x="105" y="66"/>
                  </a:lnTo>
                  <a:lnTo>
                    <a:pt x="126" y="48"/>
                  </a:lnTo>
                  <a:lnTo>
                    <a:pt x="150" y="35"/>
                  </a:lnTo>
                  <a:lnTo>
                    <a:pt x="176" y="21"/>
                  </a:lnTo>
                  <a:lnTo>
                    <a:pt x="202" y="14"/>
                  </a:lnTo>
                  <a:lnTo>
                    <a:pt x="231" y="6"/>
                  </a:lnTo>
                  <a:lnTo>
                    <a:pt x="257" y="0"/>
                  </a:lnTo>
                  <a:lnTo>
                    <a:pt x="289" y="0"/>
                  </a:lnTo>
                  <a:lnTo>
                    <a:pt x="289" y="0"/>
                  </a:lnTo>
                  <a:lnTo>
                    <a:pt x="318" y="0"/>
                  </a:lnTo>
                  <a:lnTo>
                    <a:pt x="347" y="6"/>
                  </a:lnTo>
                  <a:lnTo>
                    <a:pt x="373" y="14"/>
                  </a:lnTo>
                  <a:lnTo>
                    <a:pt x="399" y="21"/>
                  </a:lnTo>
                  <a:lnTo>
                    <a:pt x="425" y="35"/>
                  </a:lnTo>
                  <a:lnTo>
                    <a:pt x="449" y="48"/>
                  </a:lnTo>
                  <a:lnTo>
                    <a:pt x="470" y="66"/>
                  </a:lnTo>
                  <a:lnTo>
                    <a:pt x="491" y="84"/>
                  </a:lnTo>
                  <a:lnTo>
                    <a:pt x="509" y="105"/>
                  </a:lnTo>
                  <a:lnTo>
                    <a:pt x="528" y="127"/>
                  </a:lnTo>
                  <a:lnTo>
                    <a:pt x="541" y="150"/>
                  </a:lnTo>
                  <a:lnTo>
                    <a:pt x="554" y="176"/>
                  </a:lnTo>
                  <a:lnTo>
                    <a:pt x="562" y="203"/>
                  </a:lnTo>
                  <a:lnTo>
                    <a:pt x="570" y="229"/>
                  </a:lnTo>
                  <a:lnTo>
                    <a:pt x="575" y="258"/>
                  </a:lnTo>
                  <a:lnTo>
                    <a:pt x="575" y="287"/>
                  </a:lnTo>
                  <a:lnTo>
                    <a:pt x="575" y="2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44" name="Freeform 28">
              <a:extLst>
                <a:ext uri="{FF2B5EF4-FFF2-40B4-BE49-F238E27FC236}">
                  <a16:creationId xmlns:a16="http://schemas.microsoft.com/office/drawing/2014/main" id="{48FFA4BB-9478-4170-DB7F-2E5E8C2D830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953879" y="2072772"/>
              <a:ext cx="659101" cy="659101"/>
            </a:xfrm>
            <a:custGeom>
              <a:avLst/>
              <a:gdLst>
                <a:gd name="T0" fmla="*/ 575 w 575"/>
                <a:gd name="T1" fmla="*/ 287 h 576"/>
                <a:gd name="T2" fmla="*/ 570 w 575"/>
                <a:gd name="T3" fmla="*/ 345 h 576"/>
                <a:gd name="T4" fmla="*/ 554 w 575"/>
                <a:gd name="T5" fmla="*/ 400 h 576"/>
                <a:gd name="T6" fmla="*/ 528 w 575"/>
                <a:gd name="T7" fmla="*/ 450 h 576"/>
                <a:gd name="T8" fmla="*/ 491 w 575"/>
                <a:gd name="T9" fmla="*/ 492 h 576"/>
                <a:gd name="T10" fmla="*/ 449 w 575"/>
                <a:gd name="T11" fmla="*/ 526 h 576"/>
                <a:gd name="T12" fmla="*/ 399 w 575"/>
                <a:gd name="T13" fmla="*/ 552 h 576"/>
                <a:gd name="T14" fmla="*/ 347 w 575"/>
                <a:gd name="T15" fmla="*/ 570 h 576"/>
                <a:gd name="T16" fmla="*/ 289 w 575"/>
                <a:gd name="T17" fmla="*/ 576 h 576"/>
                <a:gd name="T18" fmla="*/ 257 w 575"/>
                <a:gd name="T19" fmla="*/ 573 h 576"/>
                <a:gd name="T20" fmla="*/ 202 w 575"/>
                <a:gd name="T21" fmla="*/ 563 h 576"/>
                <a:gd name="T22" fmla="*/ 150 w 575"/>
                <a:gd name="T23" fmla="*/ 542 h 576"/>
                <a:gd name="T24" fmla="*/ 105 w 575"/>
                <a:gd name="T25" fmla="*/ 510 h 576"/>
                <a:gd name="T26" fmla="*/ 66 w 575"/>
                <a:gd name="T27" fmla="*/ 471 h 576"/>
                <a:gd name="T28" fmla="*/ 34 w 575"/>
                <a:gd name="T29" fmla="*/ 426 h 576"/>
                <a:gd name="T30" fmla="*/ 13 w 575"/>
                <a:gd name="T31" fmla="*/ 373 h 576"/>
                <a:gd name="T32" fmla="*/ 3 w 575"/>
                <a:gd name="T33" fmla="*/ 318 h 576"/>
                <a:gd name="T34" fmla="*/ 0 w 575"/>
                <a:gd name="T35" fmla="*/ 287 h 576"/>
                <a:gd name="T36" fmla="*/ 5 w 575"/>
                <a:gd name="T37" fmla="*/ 229 h 576"/>
                <a:gd name="T38" fmla="*/ 24 w 575"/>
                <a:gd name="T39" fmla="*/ 176 h 576"/>
                <a:gd name="T40" fmla="*/ 50 w 575"/>
                <a:gd name="T41" fmla="*/ 127 h 576"/>
                <a:gd name="T42" fmla="*/ 84 w 575"/>
                <a:gd name="T43" fmla="*/ 84 h 576"/>
                <a:gd name="T44" fmla="*/ 126 w 575"/>
                <a:gd name="T45" fmla="*/ 48 h 576"/>
                <a:gd name="T46" fmla="*/ 176 w 575"/>
                <a:gd name="T47" fmla="*/ 21 h 576"/>
                <a:gd name="T48" fmla="*/ 231 w 575"/>
                <a:gd name="T49" fmla="*/ 6 h 576"/>
                <a:gd name="T50" fmla="*/ 289 w 575"/>
                <a:gd name="T51" fmla="*/ 0 h 576"/>
                <a:gd name="T52" fmla="*/ 318 w 575"/>
                <a:gd name="T53" fmla="*/ 0 h 576"/>
                <a:gd name="T54" fmla="*/ 373 w 575"/>
                <a:gd name="T55" fmla="*/ 14 h 576"/>
                <a:gd name="T56" fmla="*/ 425 w 575"/>
                <a:gd name="T57" fmla="*/ 35 h 576"/>
                <a:gd name="T58" fmla="*/ 470 w 575"/>
                <a:gd name="T59" fmla="*/ 66 h 576"/>
                <a:gd name="T60" fmla="*/ 509 w 575"/>
                <a:gd name="T61" fmla="*/ 105 h 576"/>
                <a:gd name="T62" fmla="*/ 541 w 575"/>
                <a:gd name="T63" fmla="*/ 150 h 576"/>
                <a:gd name="T64" fmla="*/ 562 w 575"/>
                <a:gd name="T65" fmla="*/ 203 h 576"/>
                <a:gd name="T66" fmla="*/ 575 w 575"/>
                <a:gd name="T67" fmla="*/ 258 h 576"/>
                <a:gd name="T68" fmla="*/ 575 w 575"/>
                <a:gd name="T69" fmla="*/ 287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75" h="576">
                  <a:moveTo>
                    <a:pt x="575" y="287"/>
                  </a:moveTo>
                  <a:lnTo>
                    <a:pt x="575" y="287"/>
                  </a:lnTo>
                  <a:lnTo>
                    <a:pt x="575" y="318"/>
                  </a:lnTo>
                  <a:lnTo>
                    <a:pt x="570" y="345"/>
                  </a:lnTo>
                  <a:lnTo>
                    <a:pt x="562" y="373"/>
                  </a:lnTo>
                  <a:lnTo>
                    <a:pt x="554" y="400"/>
                  </a:lnTo>
                  <a:lnTo>
                    <a:pt x="541" y="426"/>
                  </a:lnTo>
                  <a:lnTo>
                    <a:pt x="528" y="450"/>
                  </a:lnTo>
                  <a:lnTo>
                    <a:pt x="509" y="471"/>
                  </a:lnTo>
                  <a:lnTo>
                    <a:pt x="491" y="492"/>
                  </a:lnTo>
                  <a:lnTo>
                    <a:pt x="470" y="510"/>
                  </a:lnTo>
                  <a:lnTo>
                    <a:pt x="449" y="526"/>
                  </a:lnTo>
                  <a:lnTo>
                    <a:pt x="425" y="542"/>
                  </a:lnTo>
                  <a:lnTo>
                    <a:pt x="399" y="552"/>
                  </a:lnTo>
                  <a:lnTo>
                    <a:pt x="373" y="563"/>
                  </a:lnTo>
                  <a:lnTo>
                    <a:pt x="347" y="570"/>
                  </a:lnTo>
                  <a:lnTo>
                    <a:pt x="318" y="573"/>
                  </a:lnTo>
                  <a:lnTo>
                    <a:pt x="289" y="576"/>
                  </a:lnTo>
                  <a:lnTo>
                    <a:pt x="289" y="576"/>
                  </a:lnTo>
                  <a:lnTo>
                    <a:pt x="257" y="573"/>
                  </a:lnTo>
                  <a:lnTo>
                    <a:pt x="231" y="570"/>
                  </a:lnTo>
                  <a:lnTo>
                    <a:pt x="202" y="563"/>
                  </a:lnTo>
                  <a:lnTo>
                    <a:pt x="176" y="552"/>
                  </a:lnTo>
                  <a:lnTo>
                    <a:pt x="150" y="542"/>
                  </a:lnTo>
                  <a:lnTo>
                    <a:pt x="126" y="526"/>
                  </a:lnTo>
                  <a:lnTo>
                    <a:pt x="105" y="510"/>
                  </a:lnTo>
                  <a:lnTo>
                    <a:pt x="84" y="492"/>
                  </a:lnTo>
                  <a:lnTo>
                    <a:pt x="66" y="471"/>
                  </a:lnTo>
                  <a:lnTo>
                    <a:pt x="50" y="450"/>
                  </a:lnTo>
                  <a:lnTo>
                    <a:pt x="34" y="426"/>
                  </a:lnTo>
                  <a:lnTo>
                    <a:pt x="24" y="400"/>
                  </a:lnTo>
                  <a:lnTo>
                    <a:pt x="13" y="373"/>
                  </a:lnTo>
                  <a:lnTo>
                    <a:pt x="5" y="345"/>
                  </a:lnTo>
                  <a:lnTo>
                    <a:pt x="3" y="318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3" y="258"/>
                  </a:lnTo>
                  <a:lnTo>
                    <a:pt x="5" y="229"/>
                  </a:lnTo>
                  <a:lnTo>
                    <a:pt x="13" y="203"/>
                  </a:lnTo>
                  <a:lnTo>
                    <a:pt x="24" y="176"/>
                  </a:lnTo>
                  <a:lnTo>
                    <a:pt x="34" y="150"/>
                  </a:lnTo>
                  <a:lnTo>
                    <a:pt x="50" y="127"/>
                  </a:lnTo>
                  <a:lnTo>
                    <a:pt x="66" y="105"/>
                  </a:lnTo>
                  <a:lnTo>
                    <a:pt x="84" y="84"/>
                  </a:lnTo>
                  <a:lnTo>
                    <a:pt x="105" y="66"/>
                  </a:lnTo>
                  <a:lnTo>
                    <a:pt x="126" y="48"/>
                  </a:lnTo>
                  <a:lnTo>
                    <a:pt x="150" y="35"/>
                  </a:lnTo>
                  <a:lnTo>
                    <a:pt x="176" y="21"/>
                  </a:lnTo>
                  <a:lnTo>
                    <a:pt x="202" y="14"/>
                  </a:lnTo>
                  <a:lnTo>
                    <a:pt x="231" y="6"/>
                  </a:lnTo>
                  <a:lnTo>
                    <a:pt x="257" y="0"/>
                  </a:lnTo>
                  <a:lnTo>
                    <a:pt x="289" y="0"/>
                  </a:lnTo>
                  <a:lnTo>
                    <a:pt x="289" y="0"/>
                  </a:lnTo>
                  <a:lnTo>
                    <a:pt x="318" y="0"/>
                  </a:lnTo>
                  <a:lnTo>
                    <a:pt x="347" y="6"/>
                  </a:lnTo>
                  <a:lnTo>
                    <a:pt x="373" y="14"/>
                  </a:lnTo>
                  <a:lnTo>
                    <a:pt x="399" y="21"/>
                  </a:lnTo>
                  <a:lnTo>
                    <a:pt x="425" y="35"/>
                  </a:lnTo>
                  <a:lnTo>
                    <a:pt x="449" y="48"/>
                  </a:lnTo>
                  <a:lnTo>
                    <a:pt x="470" y="66"/>
                  </a:lnTo>
                  <a:lnTo>
                    <a:pt x="491" y="84"/>
                  </a:lnTo>
                  <a:lnTo>
                    <a:pt x="509" y="105"/>
                  </a:lnTo>
                  <a:lnTo>
                    <a:pt x="528" y="127"/>
                  </a:lnTo>
                  <a:lnTo>
                    <a:pt x="541" y="150"/>
                  </a:lnTo>
                  <a:lnTo>
                    <a:pt x="554" y="176"/>
                  </a:lnTo>
                  <a:lnTo>
                    <a:pt x="562" y="203"/>
                  </a:lnTo>
                  <a:lnTo>
                    <a:pt x="570" y="229"/>
                  </a:lnTo>
                  <a:lnTo>
                    <a:pt x="575" y="258"/>
                  </a:lnTo>
                  <a:lnTo>
                    <a:pt x="575" y="287"/>
                  </a:lnTo>
                  <a:lnTo>
                    <a:pt x="575" y="2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45" name="Freeform 22">
              <a:extLst>
                <a:ext uri="{FF2B5EF4-FFF2-40B4-BE49-F238E27FC236}">
                  <a16:creationId xmlns:a16="http://schemas.microsoft.com/office/drawing/2014/main" id="{F0DE7C26-777F-3174-41A4-5C7400677BD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9201" y="2072772"/>
              <a:ext cx="657956" cy="659101"/>
            </a:xfrm>
            <a:custGeom>
              <a:avLst/>
              <a:gdLst>
                <a:gd name="T0" fmla="*/ 575 w 575"/>
                <a:gd name="T1" fmla="*/ 287 h 576"/>
                <a:gd name="T2" fmla="*/ 570 w 575"/>
                <a:gd name="T3" fmla="*/ 345 h 576"/>
                <a:gd name="T4" fmla="*/ 554 w 575"/>
                <a:gd name="T5" fmla="*/ 400 h 576"/>
                <a:gd name="T6" fmla="*/ 528 w 575"/>
                <a:gd name="T7" fmla="*/ 450 h 576"/>
                <a:gd name="T8" fmla="*/ 491 w 575"/>
                <a:gd name="T9" fmla="*/ 492 h 576"/>
                <a:gd name="T10" fmla="*/ 449 w 575"/>
                <a:gd name="T11" fmla="*/ 526 h 576"/>
                <a:gd name="T12" fmla="*/ 399 w 575"/>
                <a:gd name="T13" fmla="*/ 552 h 576"/>
                <a:gd name="T14" fmla="*/ 347 w 575"/>
                <a:gd name="T15" fmla="*/ 570 h 576"/>
                <a:gd name="T16" fmla="*/ 289 w 575"/>
                <a:gd name="T17" fmla="*/ 576 h 576"/>
                <a:gd name="T18" fmla="*/ 260 w 575"/>
                <a:gd name="T19" fmla="*/ 573 h 576"/>
                <a:gd name="T20" fmla="*/ 202 w 575"/>
                <a:gd name="T21" fmla="*/ 563 h 576"/>
                <a:gd name="T22" fmla="*/ 152 w 575"/>
                <a:gd name="T23" fmla="*/ 542 h 576"/>
                <a:gd name="T24" fmla="*/ 105 w 575"/>
                <a:gd name="T25" fmla="*/ 510 h 576"/>
                <a:gd name="T26" fmla="*/ 66 w 575"/>
                <a:gd name="T27" fmla="*/ 471 h 576"/>
                <a:gd name="T28" fmla="*/ 34 w 575"/>
                <a:gd name="T29" fmla="*/ 426 h 576"/>
                <a:gd name="T30" fmla="*/ 13 w 575"/>
                <a:gd name="T31" fmla="*/ 373 h 576"/>
                <a:gd name="T32" fmla="*/ 3 w 575"/>
                <a:gd name="T33" fmla="*/ 318 h 576"/>
                <a:gd name="T34" fmla="*/ 0 w 575"/>
                <a:gd name="T35" fmla="*/ 287 h 576"/>
                <a:gd name="T36" fmla="*/ 5 w 575"/>
                <a:gd name="T37" fmla="*/ 229 h 576"/>
                <a:gd name="T38" fmla="*/ 24 w 575"/>
                <a:gd name="T39" fmla="*/ 176 h 576"/>
                <a:gd name="T40" fmla="*/ 50 w 575"/>
                <a:gd name="T41" fmla="*/ 127 h 576"/>
                <a:gd name="T42" fmla="*/ 84 w 575"/>
                <a:gd name="T43" fmla="*/ 84 h 576"/>
                <a:gd name="T44" fmla="*/ 126 w 575"/>
                <a:gd name="T45" fmla="*/ 48 h 576"/>
                <a:gd name="T46" fmla="*/ 176 w 575"/>
                <a:gd name="T47" fmla="*/ 21 h 576"/>
                <a:gd name="T48" fmla="*/ 231 w 575"/>
                <a:gd name="T49" fmla="*/ 6 h 576"/>
                <a:gd name="T50" fmla="*/ 289 w 575"/>
                <a:gd name="T51" fmla="*/ 0 h 576"/>
                <a:gd name="T52" fmla="*/ 318 w 575"/>
                <a:gd name="T53" fmla="*/ 0 h 576"/>
                <a:gd name="T54" fmla="*/ 373 w 575"/>
                <a:gd name="T55" fmla="*/ 14 h 576"/>
                <a:gd name="T56" fmla="*/ 425 w 575"/>
                <a:gd name="T57" fmla="*/ 35 h 576"/>
                <a:gd name="T58" fmla="*/ 473 w 575"/>
                <a:gd name="T59" fmla="*/ 66 h 576"/>
                <a:gd name="T60" fmla="*/ 509 w 575"/>
                <a:gd name="T61" fmla="*/ 105 h 576"/>
                <a:gd name="T62" fmla="*/ 541 w 575"/>
                <a:gd name="T63" fmla="*/ 150 h 576"/>
                <a:gd name="T64" fmla="*/ 565 w 575"/>
                <a:gd name="T65" fmla="*/ 203 h 576"/>
                <a:gd name="T66" fmla="*/ 575 w 575"/>
                <a:gd name="T67" fmla="*/ 258 h 576"/>
                <a:gd name="T68" fmla="*/ 575 w 575"/>
                <a:gd name="T69" fmla="*/ 287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75" h="576">
                  <a:moveTo>
                    <a:pt x="575" y="287"/>
                  </a:moveTo>
                  <a:lnTo>
                    <a:pt x="575" y="287"/>
                  </a:lnTo>
                  <a:lnTo>
                    <a:pt x="575" y="318"/>
                  </a:lnTo>
                  <a:lnTo>
                    <a:pt x="570" y="345"/>
                  </a:lnTo>
                  <a:lnTo>
                    <a:pt x="565" y="373"/>
                  </a:lnTo>
                  <a:lnTo>
                    <a:pt x="554" y="400"/>
                  </a:lnTo>
                  <a:lnTo>
                    <a:pt x="541" y="426"/>
                  </a:lnTo>
                  <a:lnTo>
                    <a:pt x="528" y="450"/>
                  </a:lnTo>
                  <a:lnTo>
                    <a:pt x="509" y="471"/>
                  </a:lnTo>
                  <a:lnTo>
                    <a:pt x="491" y="492"/>
                  </a:lnTo>
                  <a:lnTo>
                    <a:pt x="473" y="510"/>
                  </a:lnTo>
                  <a:lnTo>
                    <a:pt x="449" y="526"/>
                  </a:lnTo>
                  <a:lnTo>
                    <a:pt x="425" y="542"/>
                  </a:lnTo>
                  <a:lnTo>
                    <a:pt x="399" y="552"/>
                  </a:lnTo>
                  <a:lnTo>
                    <a:pt x="373" y="563"/>
                  </a:lnTo>
                  <a:lnTo>
                    <a:pt x="347" y="570"/>
                  </a:lnTo>
                  <a:lnTo>
                    <a:pt x="318" y="573"/>
                  </a:lnTo>
                  <a:lnTo>
                    <a:pt x="289" y="576"/>
                  </a:lnTo>
                  <a:lnTo>
                    <a:pt x="289" y="576"/>
                  </a:lnTo>
                  <a:lnTo>
                    <a:pt x="260" y="573"/>
                  </a:lnTo>
                  <a:lnTo>
                    <a:pt x="231" y="570"/>
                  </a:lnTo>
                  <a:lnTo>
                    <a:pt x="202" y="563"/>
                  </a:lnTo>
                  <a:lnTo>
                    <a:pt x="176" y="552"/>
                  </a:lnTo>
                  <a:lnTo>
                    <a:pt x="152" y="542"/>
                  </a:lnTo>
                  <a:lnTo>
                    <a:pt x="126" y="526"/>
                  </a:lnTo>
                  <a:lnTo>
                    <a:pt x="105" y="510"/>
                  </a:lnTo>
                  <a:lnTo>
                    <a:pt x="84" y="492"/>
                  </a:lnTo>
                  <a:lnTo>
                    <a:pt x="66" y="471"/>
                  </a:lnTo>
                  <a:lnTo>
                    <a:pt x="50" y="450"/>
                  </a:lnTo>
                  <a:lnTo>
                    <a:pt x="34" y="426"/>
                  </a:lnTo>
                  <a:lnTo>
                    <a:pt x="24" y="400"/>
                  </a:lnTo>
                  <a:lnTo>
                    <a:pt x="13" y="373"/>
                  </a:lnTo>
                  <a:lnTo>
                    <a:pt x="5" y="345"/>
                  </a:lnTo>
                  <a:lnTo>
                    <a:pt x="3" y="318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3" y="258"/>
                  </a:lnTo>
                  <a:lnTo>
                    <a:pt x="5" y="229"/>
                  </a:lnTo>
                  <a:lnTo>
                    <a:pt x="13" y="203"/>
                  </a:lnTo>
                  <a:lnTo>
                    <a:pt x="24" y="176"/>
                  </a:lnTo>
                  <a:lnTo>
                    <a:pt x="34" y="150"/>
                  </a:lnTo>
                  <a:lnTo>
                    <a:pt x="50" y="127"/>
                  </a:lnTo>
                  <a:lnTo>
                    <a:pt x="66" y="105"/>
                  </a:lnTo>
                  <a:lnTo>
                    <a:pt x="84" y="84"/>
                  </a:lnTo>
                  <a:lnTo>
                    <a:pt x="105" y="66"/>
                  </a:lnTo>
                  <a:lnTo>
                    <a:pt x="126" y="48"/>
                  </a:lnTo>
                  <a:lnTo>
                    <a:pt x="152" y="35"/>
                  </a:lnTo>
                  <a:lnTo>
                    <a:pt x="176" y="21"/>
                  </a:lnTo>
                  <a:lnTo>
                    <a:pt x="202" y="14"/>
                  </a:lnTo>
                  <a:lnTo>
                    <a:pt x="231" y="6"/>
                  </a:lnTo>
                  <a:lnTo>
                    <a:pt x="260" y="0"/>
                  </a:lnTo>
                  <a:lnTo>
                    <a:pt x="289" y="0"/>
                  </a:lnTo>
                  <a:lnTo>
                    <a:pt x="289" y="0"/>
                  </a:lnTo>
                  <a:lnTo>
                    <a:pt x="318" y="0"/>
                  </a:lnTo>
                  <a:lnTo>
                    <a:pt x="347" y="6"/>
                  </a:lnTo>
                  <a:lnTo>
                    <a:pt x="373" y="14"/>
                  </a:lnTo>
                  <a:lnTo>
                    <a:pt x="399" y="21"/>
                  </a:lnTo>
                  <a:lnTo>
                    <a:pt x="425" y="35"/>
                  </a:lnTo>
                  <a:lnTo>
                    <a:pt x="449" y="48"/>
                  </a:lnTo>
                  <a:lnTo>
                    <a:pt x="473" y="66"/>
                  </a:lnTo>
                  <a:lnTo>
                    <a:pt x="491" y="84"/>
                  </a:lnTo>
                  <a:lnTo>
                    <a:pt x="509" y="105"/>
                  </a:lnTo>
                  <a:lnTo>
                    <a:pt x="528" y="127"/>
                  </a:lnTo>
                  <a:lnTo>
                    <a:pt x="541" y="150"/>
                  </a:lnTo>
                  <a:lnTo>
                    <a:pt x="554" y="176"/>
                  </a:lnTo>
                  <a:lnTo>
                    <a:pt x="565" y="203"/>
                  </a:lnTo>
                  <a:lnTo>
                    <a:pt x="570" y="229"/>
                  </a:lnTo>
                  <a:lnTo>
                    <a:pt x="575" y="258"/>
                  </a:lnTo>
                  <a:lnTo>
                    <a:pt x="575" y="287"/>
                  </a:lnTo>
                  <a:lnTo>
                    <a:pt x="575" y="2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508BC269-9599-CF8D-0374-DCBABC4B0FE3}"/>
                </a:ext>
              </a:extLst>
            </p:cNvPr>
            <p:cNvCxnSpPr>
              <a:cxnSpLocks/>
            </p:cNvCxnSpPr>
            <p:nvPr/>
          </p:nvCxnSpPr>
          <p:spPr>
            <a:xfrm>
              <a:off x="719138" y="3381020"/>
              <a:ext cx="11038589" cy="0"/>
            </a:xfrm>
            <a:prstGeom prst="straightConnector1">
              <a:avLst/>
            </a:prstGeom>
            <a:ln w="82550"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" name="Google Shape;13418;p86">
              <a:extLst>
                <a:ext uri="{FF2B5EF4-FFF2-40B4-BE49-F238E27FC236}">
                  <a16:creationId xmlns:a16="http://schemas.microsoft.com/office/drawing/2014/main" id="{4B24CAF0-355C-996B-D45B-B077504C3D1F}"/>
                </a:ext>
              </a:extLst>
            </p:cNvPr>
            <p:cNvGrpSpPr/>
            <p:nvPr/>
          </p:nvGrpSpPr>
          <p:grpSpPr>
            <a:xfrm>
              <a:off x="3721841" y="2192774"/>
              <a:ext cx="374223" cy="347701"/>
              <a:chOff x="6524150" y="1938725"/>
              <a:chExt cx="297725" cy="276625"/>
            </a:xfrm>
            <a:solidFill>
              <a:schemeClr val="tx1"/>
            </a:solidFill>
          </p:grpSpPr>
          <p:sp>
            <p:nvSpPr>
              <p:cNvPr id="72" name="Google Shape;13419;p86">
                <a:extLst>
                  <a:ext uri="{FF2B5EF4-FFF2-40B4-BE49-F238E27FC236}">
                    <a16:creationId xmlns:a16="http://schemas.microsoft.com/office/drawing/2014/main" id="{C357FA77-E72C-F324-A90C-A3A16EC8CD01}"/>
                  </a:ext>
                </a:extLst>
              </p:cNvPr>
              <p:cNvSpPr/>
              <p:nvPr/>
            </p:nvSpPr>
            <p:spPr>
              <a:xfrm>
                <a:off x="6524150" y="2025375"/>
                <a:ext cx="297725" cy="189975"/>
              </a:xfrm>
              <a:custGeom>
                <a:avLst/>
                <a:gdLst/>
                <a:ahLst/>
                <a:cxnLst/>
                <a:rect l="l" t="t" r="r" b="b"/>
                <a:pathLst>
                  <a:path w="11909" h="7599" extrusionOk="0">
                    <a:moveTo>
                      <a:pt x="9767" y="2079"/>
                    </a:moveTo>
                    <a:lnTo>
                      <a:pt x="9767" y="5198"/>
                    </a:lnTo>
                    <a:cubicBezTo>
                      <a:pt x="9735" y="5041"/>
                      <a:pt x="9672" y="4915"/>
                      <a:pt x="9546" y="4789"/>
                    </a:cubicBezTo>
                    <a:lnTo>
                      <a:pt x="7813" y="3056"/>
                    </a:lnTo>
                    <a:cubicBezTo>
                      <a:pt x="7624" y="2867"/>
                      <a:pt x="7341" y="2741"/>
                      <a:pt x="7057" y="2741"/>
                    </a:cubicBezTo>
                    <a:lnTo>
                      <a:pt x="6018" y="2741"/>
                    </a:lnTo>
                    <a:cubicBezTo>
                      <a:pt x="5923" y="2741"/>
                      <a:pt x="5797" y="2836"/>
                      <a:pt x="5734" y="2930"/>
                    </a:cubicBezTo>
                    <a:lnTo>
                      <a:pt x="5482" y="3403"/>
                    </a:lnTo>
                    <a:cubicBezTo>
                      <a:pt x="5293" y="3812"/>
                      <a:pt x="4883" y="4001"/>
                      <a:pt x="4505" y="4001"/>
                    </a:cubicBezTo>
                    <a:lnTo>
                      <a:pt x="5356" y="2269"/>
                    </a:lnTo>
                    <a:cubicBezTo>
                      <a:pt x="5419" y="2143"/>
                      <a:pt x="5576" y="2079"/>
                      <a:pt x="5671" y="2079"/>
                    </a:cubicBezTo>
                    <a:close/>
                    <a:moveTo>
                      <a:pt x="1418" y="2079"/>
                    </a:moveTo>
                    <a:lnTo>
                      <a:pt x="1418" y="5545"/>
                    </a:lnTo>
                    <a:lnTo>
                      <a:pt x="725" y="5545"/>
                    </a:lnTo>
                    <a:lnTo>
                      <a:pt x="725" y="2079"/>
                    </a:lnTo>
                    <a:close/>
                    <a:moveTo>
                      <a:pt x="11153" y="2079"/>
                    </a:moveTo>
                    <a:lnTo>
                      <a:pt x="11153" y="5545"/>
                    </a:lnTo>
                    <a:lnTo>
                      <a:pt x="10460" y="5545"/>
                    </a:lnTo>
                    <a:lnTo>
                      <a:pt x="10460" y="2079"/>
                    </a:lnTo>
                    <a:close/>
                    <a:moveTo>
                      <a:pt x="6931" y="630"/>
                    </a:moveTo>
                    <a:cubicBezTo>
                      <a:pt x="6774" y="1008"/>
                      <a:pt x="6427" y="1323"/>
                      <a:pt x="5955" y="1323"/>
                    </a:cubicBezTo>
                    <a:lnTo>
                      <a:pt x="5671" y="1323"/>
                    </a:lnTo>
                    <a:cubicBezTo>
                      <a:pt x="5293" y="1323"/>
                      <a:pt x="4946" y="1575"/>
                      <a:pt x="4726" y="1922"/>
                    </a:cubicBezTo>
                    <a:lnTo>
                      <a:pt x="3655" y="4064"/>
                    </a:lnTo>
                    <a:cubicBezTo>
                      <a:pt x="3623" y="4127"/>
                      <a:pt x="3623" y="4253"/>
                      <a:pt x="3655" y="4316"/>
                    </a:cubicBezTo>
                    <a:cubicBezTo>
                      <a:pt x="3718" y="4411"/>
                      <a:pt x="3781" y="4474"/>
                      <a:pt x="3875" y="4537"/>
                    </a:cubicBezTo>
                    <a:cubicBezTo>
                      <a:pt x="4088" y="4627"/>
                      <a:pt x="4310" y="4670"/>
                      <a:pt x="4532" y="4670"/>
                    </a:cubicBezTo>
                    <a:cubicBezTo>
                      <a:pt x="5165" y="4670"/>
                      <a:pt x="5785" y="4316"/>
                      <a:pt x="6112" y="3686"/>
                    </a:cubicBezTo>
                    <a:lnTo>
                      <a:pt x="6238" y="3434"/>
                    </a:lnTo>
                    <a:lnTo>
                      <a:pt x="7026" y="3434"/>
                    </a:lnTo>
                    <a:cubicBezTo>
                      <a:pt x="7089" y="3434"/>
                      <a:pt x="7215" y="3466"/>
                      <a:pt x="7246" y="3529"/>
                    </a:cubicBezTo>
                    <a:lnTo>
                      <a:pt x="8979" y="5261"/>
                    </a:lnTo>
                    <a:cubicBezTo>
                      <a:pt x="9137" y="5419"/>
                      <a:pt x="9137" y="5545"/>
                      <a:pt x="9105" y="5640"/>
                    </a:cubicBezTo>
                    <a:cubicBezTo>
                      <a:pt x="9105" y="5671"/>
                      <a:pt x="9042" y="5829"/>
                      <a:pt x="8885" y="5860"/>
                    </a:cubicBezTo>
                    <a:lnTo>
                      <a:pt x="5576" y="6805"/>
                    </a:lnTo>
                    <a:cubicBezTo>
                      <a:pt x="5543" y="6814"/>
                      <a:pt x="5507" y="6818"/>
                      <a:pt x="5470" y="6818"/>
                    </a:cubicBezTo>
                    <a:cubicBezTo>
                      <a:pt x="5371" y="6818"/>
                      <a:pt x="5268" y="6788"/>
                      <a:pt x="5198" y="6742"/>
                    </a:cubicBezTo>
                    <a:lnTo>
                      <a:pt x="4096" y="5640"/>
                    </a:lnTo>
                    <a:cubicBezTo>
                      <a:pt x="4033" y="5545"/>
                      <a:pt x="3938" y="5514"/>
                      <a:pt x="3875" y="5514"/>
                    </a:cubicBezTo>
                    <a:lnTo>
                      <a:pt x="2111" y="5514"/>
                    </a:lnTo>
                    <a:lnTo>
                      <a:pt x="2111" y="2048"/>
                    </a:lnTo>
                    <a:lnTo>
                      <a:pt x="2741" y="2048"/>
                    </a:lnTo>
                    <a:cubicBezTo>
                      <a:pt x="3119" y="2048"/>
                      <a:pt x="3466" y="1796"/>
                      <a:pt x="3686" y="1449"/>
                    </a:cubicBezTo>
                    <a:lnTo>
                      <a:pt x="4001" y="819"/>
                    </a:lnTo>
                    <a:cubicBezTo>
                      <a:pt x="4064" y="693"/>
                      <a:pt x="4190" y="630"/>
                      <a:pt x="4316" y="630"/>
                    </a:cubicBezTo>
                    <a:close/>
                    <a:moveTo>
                      <a:pt x="4316" y="0"/>
                    </a:moveTo>
                    <a:cubicBezTo>
                      <a:pt x="3907" y="0"/>
                      <a:pt x="3560" y="221"/>
                      <a:pt x="3371" y="599"/>
                    </a:cubicBezTo>
                    <a:lnTo>
                      <a:pt x="3056" y="1229"/>
                    </a:lnTo>
                    <a:cubicBezTo>
                      <a:pt x="2962" y="1323"/>
                      <a:pt x="2836" y="1418"/>
                      <a:pt x="2741" y="1418"/>
                    </a:cubicBezTo>
                    <a:lnTo>
                      <a:pt x="378" y="1418"/>
                    </a:lnTo>
                    <a:cubicBezTo>
                      <a:pt x="158" y="1418"/>
                      <a:pt x="0" y="1575"/>
                      <a:pt x="0" y="1764"/>
                    </a:cubicBezTo>
                    <a:lnTo>
                      <a:pt x="0" y="5955"/>
                    </a:lnTo>
                    <a:cubicBezTo>
                      <a:pt x="0" y="6144"/>
                      <a:pt x="158" y="6301"/>
                      <a:pt x="378" y="6301"/>
                    </a:cubicBezTo>
                    <a:lnTo>
                      <a:pt x="3718" y="6301"/>
                    </a:lnTo>
                    <a:lnTo>
                      <a:pt x="4694" y="7278"/>
                    </a:lnTo>
                    <a:cubicBezTo>
                      <a:pt x="4894" y="7477"/>
                      <a:pt x="5139" y="7598"/>
                      <a:pt x="5410" y="7598"/>
                    </a:cubicBezTo>
                    <a:cubicBezTo>
                      <a:pt x="5525" y="7598"/>
                      <a:pt x="5644" y="7577"/>
                      <a:pt x="5766" y="7530"/>
                    </a:cubicBezTo>
                    <a:lnTo>
                      <a:pt x="9074" y="6553"/>
                    </a:lnTo>
                    <a:cubicBezTo>
                      <a:pt x="9263" y="6522"/>
                      <a:pt x="9420" y="6396"/>
                      <a:pt x="9578" y="6238"/>
                    </a:cubicBezTo>
                    <a:lnTo>
                      <a:pt x="11562" y="6238"/>
                    </a:lnTo>
                    <a:cubicBezTo>
                      <a:pt x="11751" y="6238"/>
                      <a:pt x="11909" y="6081"/>
                      <a:pt x="11909" y="5892"/>
                    </a:cubicBezTo>
                    <a:lnTo>
                      <a:pt x="11909" y="1733"/>
                    </a:lnTo>
                    <a:cubicBezTo>
                      <a:pt x="11877" y="1544"/>
                      <a:pt x="11720" y="1386"/>
                      <a:pt x="11499" y="1386"/>
                    </a:cubicBezTo>
                    <a:lnTo>
                      <a:pt x="7341" y="1386"/>
                    </a:lnTo>
                    <a:cubicBezTo>
                      <a:pt x="7561" y="1103"/>
                      <a:pt x="7687" y="693"/>
                      <a:pt x="7687" y="347"/>
                    </a:cubicBezTo>
                    <a:cubicBezTo>
                      <a:pt x="7687" y="158"/>
                      <a:pt x="7530" y="0"/>
                      <a:pt x="734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3" name="Google Shape;13420;p86">
                <a:extLst>
                  <a:ext uri="{FF2B5EF4-FFF2-40B4-BE49-F238E27FC236}">
                    <a16:creationId xmlns:a16="http://schemas.microsoft.com/office/drawing/2014/main" id="{13D39711-E638-AAA7-D2D8-53D542D9E834}"/>
                  </a:ext>
                </a:extLst>
              </p:cNvPr>
              <p:cNvSpPr/>
              <p:nvPr/>
            </p:nvSpPr>
            <p:spPr>
              <a:xfrm>
                <a:off x="6664325" y="1938725"/>
                <a:ext cx="17375" cy="43350"/>
              </a:xfrm>
              <a:custGeom>
                <a:avLst/>
                <a:gdLst/>
                <a:ahLst/>
                <a:cxnLst/>
                <a:rect l="l" t="t" r="r" b="b"/>
                <a:pathLst>
                  <a:path w="695" h="1734" extrusionOk="0">
                    <a:moveTo>
                      <a:pt x="348" y="1"/>
                    </a:moveTo>
                    <a:cubicBezTo>
                      <a:pt x="159" y="1"/>
                      <a:pt x="1" y="158"/>
                      <a:pt x="1" y="347"/>
                    </a:cubicBezTo>
                    <a:lnTo>
                      <a:pt x="1" y="1355"/>
                    </a:lnTo>
                    <a:cubicBezTo>
                      <a:pt x="1" y="1576"/>
                      <a:pt x="159" y="1733"/>
                      <a:pt x="348" y="1733"/>
                    </a:cubicBezTo>
                    <a:cubicBezTo>
                      <a:pt x="537" y="1733"/>
                      <a:pt x="694" y="1576"/>
                      <a:pt x="694" y="1355"/>
                    </a:cubicBezTo>
                    <a:lnTo>
                      <a:pt x="694" y="347"/>
                    </a:lnTo>
                    <a:cubicBezTo>
                      <a:pt x="694" y="158"/>
                      <a:pt x="537" y="1"/>
                      <a:pt x="34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13421;p86">
                <a:extLst>
                  <a:ext uri="{FF2B5EF4-FFF2-40B4-BE49-F238E27FC236}">
                    <a16:creationId xmlns:a16="http://schemas.microsoft.com/office/drawing/2014/main" id="{A10ABE74-FE0F-A443-9817-B16678DC56E5}"/>
                  </a:ext>
                </a:extLst>
              </p:cNvPr>
              <p:cNvSpPr/>
              <p:nvPr/>
            </p:nvSpPr>
            <p:spPr>
              <a:xfrm>
                <a:off x="6594250" y="1972800"/>
                <a:ext cx="35450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1411" extrusionOk="0">
                    <a:moveTo>
                      <a:pt x="374" y="0"/>
                    </a:moveTo>
                    <a:cubicBezTo>
                      <a:pt x="291" y="0"/>
                      <a:pt x="205" y="40"/>
                      <a:pt x="126" y="118"/>
                    </a:cubicBezTo>
                    <a:cubicBezTo>
                      <a:pt x="0" y="244"/>
                      <a:pt x="0" y="496"/>
                      <a:pt x="126" y="591"/>
                    </a:cubicBezTo>
                    <a:lnTo>
                      <a:pt x="819" y="1316"/>
                    </a:lnTo>
                    <a:cubicBezTo>
                      <a:pt x="882" y="1379"/>
                      <a:pt x="969" y="1410"/>
                      <a:pt x="1055" y="1410"/>
                    </a:cubicBezTo>
                    <a:cubicBezTo>
                      <a:pt x="1142" y="1410"/>
                      <a:pt x="1229" y="1379"/>
                      <a:pt x="1292" y="1316"/>
                    </a:cubicBezTo>
                    <a:cubicBezTo>
                      <a:pt x="1418" y="1190"/>
                      <a:pt x="1418" y="969"/>
                      <a:pt x="1292" y="843"/>
                    </a:cubicBezTo>
                    <a:lnTo>
                      <a:pt x="599" y="118"/>
                    </a:lnTo>
                    <a:cubicBezTo>
                      <a:pt x="536" y="40"/>
                      <a:pt x="457" y="0"/>
                      <a:pt x="37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13422;p86">
                <a:extLst>
                  <a:ext uri="{FF2B5EF4-FFF2-40B4-BE49-F238E27FC236}">
                    <a16:creationId xmlns:a16="http://schemas.microsoft.com/office/drawing/2014/main" id="{DEF08F83-6268-697A-ECD0-158A84B6D5B5}"/>
                  </a:ext>
                </a:extLst>
              </p:cNvPr>
              <p:cNvSpPr/>
              <p:nvPr/>
            </p:nvSpPr>
            <p:spPr>
              <a:xfrm>
                <a:off x="6715525" y="1972800"/>
                <a:ext cx="35475" cy="3527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411" extrusionOk="0">
                    <a:moveTo>
                      <a:pt x="1056" y="0"/>
                    </a:moveTo>
                    <a:cubicBezTo>
                      <a:pt x="970" y="0"/>
                      <a:pt x="883" y="40"/>
                      <a:pt x="820" y="118"/>
                    </a:cubicBezTo>
                    <a:lnTo>
                      <a:pt x="127" y="843"/>
                    </a:lnTo>
                    <a:cubicBezTo>
                      <a:pt x="1" y="969"/>
                      <a:pt x="1" y="1190"/>
                      <a:pt x="127" y="1316"/>
                    </a:cubicBezTo>
                    <a:cubicBezTo>
                      <a:pt x="174" y="1379"/>
                      <a:pt x="261" y="1410"/>
                      <a:pt x="351" y="1410"/>
                    </a:cubicBezTo>
                    <a:cubicBezTo>
                      <a:pt x="442" y="1410"/>
                      <a:pt x="536" y="1379"/>
                      <a:pt x="599" y="1316"/>
                    </a:cubicBezTo>
                    <a:lnTo>
                      <a:pt x="1293" y="591"/>
                    </a:lnTo>
                    <a:cubicBezTo>
                      <a:pt x="1419" y="496"/>
                      <a:pt x="1419" y="244"/>
                      <a:pt x="1293" y="118"/>
                    </a:cubicBezTo>
                    <a:cubicBezTo>
                      <a:pt x="1230" y="40"/>
                      <a:pt x="1143" y="0"/>
                      <a:pt x="105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8" name="Google Shape;13333;p86">
              <a:extLst>
                <a:ext uri="{FF2B5EF4-FFF2-40B4-BE49-F238E27FC236}">
                  <a16:creationId xmlns:a16="http://schemas.microsoft.com/office/drawing/2014/main" id="{F2332D54-99A3-32DA-7095-B96097E55AF9}"/>
                </a:ext>
              </a:extLst>
            </p:cNvPr>
            <p:cNvGrpSpPr/>
            <p:nvPr/>
          </p:nvGrpSpPr>
          <p:grpSpPr>
            <a:xfrm>
              <a:off x="8139831" y="2204889"/>
              <a:ext cx="375228" cy="371300"/>
              <a:chOff x="1049375" y="2318350"/>
              <a:chExt cx="298525" cy="295400"/>
            </a:xfrm>
            <a:solidFill>
              <a:srgbClr val="A12068"/>
            </a:solidFill>
          </p:grpSpPr>
          <p:sp>
            <p:nvSpPr>
              <p:cNvPr id="68" name="Google Shape;13334;p86">
                <a:extLst>
                  <a:ext uri="{FF2B5EF4-FFF2-40B4-BE49-F238E27FC236}">
                    <a16:creationId xmlns:a16="http://schemas.microsoft.com/office/drawing/2014/main" id="{FEF22853-E3B0-5361-1632-44EAC3385780}"/>
                  </a:ext>
                </a:extLst>
              </p:cNvPr>
              <p:cNvSpPr/>
              <p:nvPr/>
            </p:nvSpPr>
            <p:spPr>
              <a:xfrm>
                <a:off x="1101350" y="2492325"/>
                <a:ext cx="70125" cy="50525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2021" extrusionOk="0">
                    <a:moveTo>
                      <a:pt x="2473" y="0"/>
                    </a:moveTo>
                    <a:cubicBezTo>
                      <a:pt x="2377" y="0"/>
                      <a:pt x="2273" y="32"/>
                      <a:pt x="2206" y="99"/>
                    </a:cubicBezTo>
                    <a:lnTo>
                      <a:pt x="1072" y="1233"/>
                    </a:lnTo>
                    <a:lnTo>
                      <a:pt x="599" y="761"/>
                    </a:lnTo>
                    <a:cubicBezTo>
                      <a:pt x="536" y="713"/>
                      <a:pt x="449" y="690"/>
                      <a:pt x="363" y="690"/>
                    </a:cubicBezTo>
                    <a:cubicBezTo>
                      <a:pt x="276" y="690"/>
                      <a:pt x="189" y="713"/>
                      <a:pt x="126" y="761"/>
                    </a:cubicBezTo>
                    <a:cubicBezTo>
                      <a:pt x="0" y="887"/>
                      <a:pt x="0" y="1139"/>
                      <a:pt x="126" y="1233"/>
                    </a:cubicBezTo>
                    <a:lnTo>
                      <a:pt x="820" y="1958"/>
                    </a:lnTo>
                    <a:cubicBezTo>
                      <a:pt x="914" y="2021"/>
                      <a:pt x="977" y="2021"/>
                      <a:pt x="1072" y="2021"/>
                    </a:cubicBezTo>
                    <a:cubicBezTo>
                      <a:pt x="1135" y="2021"/>
                      <a:pt x="1261" y="1989"/>
                      <a:pt x="1292" y="1926"/>
                    </a:cubicBezTo>
                    <a:lnTo>
                      <a:pt x="2678" y="540"/>
                    </a:lnTo>
                    <a:cubicBezTo>
                      <a:pt x="2804" y="414"/>
                      <a:pt x="2804" y="162"/>
                      <a:pt x="2678" y="68"/>
                    </a:cubicBezTo>
                    <a:cubicBezTo>
                      <a:pt x="2634" y="24"/>
                      <a:pt x="2557" y="0"/>
                      <a:pt x="247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13335;p86">
                <a:extLst>
                  <a:ext uri="{FF2B5EF4-FFF2-40B4-BE49-F238E27FC236}">
                    <a16:creationId xmlns:a16="http://schemas.microsoft.com/office/drawing/2014/main" id="{6B32D567-38AC-3DC2-C3E7-7C6232C5345C}"/>
                  </a:ext>
                </a:extLst>
              </p:cNvPr>
              <p:cNvSpPr/>
              <p:nvPr/>
            </p:nvSpPr>
            <p:spPr>
              <a:xfrm>
                <a:off x="1101350" y="2440525"/>
                <a:ext cx="70125" cy="51150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2046" extrusionOk="0">
                    <a:moveTo>
                      <a:pt x="2469" y="1"/>
                    </a:moveTo>
                    <a:cubicBezTo>
                      <a:pt x="2374" y="1"/>
                      <a:pt x="2272" y="40"/>
                      <a:pt x="2206" y="123"/>
                    </a:cubicBezTo>
                    <a:lnTo>
                      <a:pt x="1072" y="1257"/>
                    </a:lnTo>
                    <a:lnTo>
                      <a:pt x="599" y="785"/>
                    </a:lnTo>
                    <a:cubicBezTo>
                      <a:pt x="536" y="738"/>
                      <a:pt x="449" y="714"/>
                      <a:pt x="363" y="714"/>
                    </a:cubicBezTo>
                    <a:cubicBezTo>
                      <a:pt x="276" y="714"/>
                      <a:pt x="189" y="738"/>
                      <a:pt x="126" y="785"/>
                    </a:cubicBezTo>
                    <a:cubicBezTo>
                      <a:pt x="0" y="911"/>
                      <a:pt x="0" y="1163"/>
                      <a:pt x="126" y="1257"/>
                    </a:cubicBezTo>
                    <a:lnTo>
                      <a:pt x="820" y="1982"/>
                    </a:lnTo>
                    <a:cubicBezTo>
                      <a:pt x="914" y="2045"/>
                      <a:pt x="977" y="2045"/>
                      <a:pt x="1072" y="2045"/>
                    </a:cubicBezTo>
                    <a:cubicBezTo>
                      <a:pt x="1135" y="2045"/>
                      <a:pt x="1261" y="2014"/>
                      <a:pt x="1292" y="1951"/>
                    </a:cubicBezTo>
                    <a:lnTo>
                      <a:pt x="2678" y="564"/>
                    </a:lnTo>
                    <a:cubicBezTo>
                      <a:pt x="2804" y="438"/>
                      <a:pt x="2804" y="186"/>
                      <a:pt x="2678" y="92"/>
                    </a:cubicBezTo>
                    <a:cubicBezTo>
                      <a:pt x="2634" y="32"/>
                      <a:pt x="2554" y="1"/>
                      <a:pt x="246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13336;p86">
                <a:extLst>
                  <a:ext uri="{FF2B5EF4-FFF2-40B4-BE49-F238E27FC236}">
                    <a16:creationId xmlns:a16="http://schemas.microsoft.com/office/drawing/2014/main" id="{D6D8CA2C-F953-FB90-EBF9-32A13D9D4CE4}"/>
                  </a:ext>
                </a:extLst>
              </p:cNvPr>
              <p:cNvSpPr/>
              <p:nvPr/>
            </p:nvSpPr>
            <p:spPr>
              <a:xfrm>
                <a:off x="1101350" y="2388550"/>
                <a:ext cx="70125" cy="51125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2045" extrusionOk="0">
                    <a:moveTo>
                      <a:pt x="2469" y="1"/>
                    </a:moveTo>
                    <a:cubicBezTo>
                      <a:pt x="2374" y="1"/>
                      <a:pt x="2272" y="40"/>
                      <a:pt x="2206" y="123"/>
                    </a:cubicBezTo>
                    <a:lnTo>
                      <a:pt x="1072" y="1257"/>
                    </a:lnTo>
                    <a:lnTo>
                      <a:pt x="599" y="785"/>
                    </a:lnTo>
                    <a:cubicBezTo>
                      <a:pt x="536" y="722"/>
                      <a:pt x="449" y="690"/>
                      <a:pt x="363" y="690"/>
                    </a:cubicBezTo>
                    <a:cubicBezTo>
                      <a:pt x="276" y="690"/>
                      <a:pt x="189" y="722"/>
                      <a:pt x="126" y="785"/>
                    </a:cubicBezTo>
                    <a:cubicBezTo>
                      <a:pt x="0" y="911"/>
                      <a:pt x="0" y="1131"/>
                      <a:pt x="126" y="1257"/>
                    </a:cubicBezTo>
                    <a:lnTo>
                      <a:pt x="820" y="1982"/>
                    </a:lnTo>
                    <a:cubicBezTo>
                      <a:pt x="914" y="2045"/>
                      <a:pt x="977" y="2045"/>
                      <a:pt x="1072" y="2045"/>
                    </a:cubicBezTo>
                    <a:cubicBezTo>
                      <a:pt x="1135" y="2045"/>
                      <a:pt x="1261" y="2013"/>
                      <a:pt x="1292" y="1919"/>
                    </a:cubicBezTo>
                    <a:lnTo>
                      <a:pt x="2678" y="532"/>
                    </a:lnTo>
                    <a:cubicBezTo>
                      <a:pt x="2804" y="438"/>
                      <a:pt x="2804" y="186"/>
                      <a:pt x="2678" y="91"/>
                    </a:cubicBezTo>
                    <a:cubicBezTo>
                      <a:pt x="2634" y="32"/>
                      <a:pt x="2554" y="1"/>
                      <a:pt x="246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13337;p86">
                <a:extLst>
                  <a:ext uri="{FF2B5EF4-FFF2-40B4-BE49-F238E27FC236}">
                    <a16:creationId xmlns:a16="http://schemas.microsoft.com/office/drawing/2014/main" id="{16CDDF05-3B29-1975-399D-ED7C834A6B3D}"/>
                  </a:ext>
                </a:extLst>
              </p:cNvPr>
              <p:cNvSpPr/>
              <p:nvPr/>
            </p:nvSpPr>
            <p:spPr>
              <a:xfrm>
                <a:off x="1049375" y="2318350"/>
                <a:ext cx="298525" cy="295400"/>
              </a:xfrm>
              <a:custGeom>
                <a:avLst/>
                <a:gdLst/>
                <a:ahLst/>
                <a:cxnLst/>
                <a:rect l="l" t="t" r="r" b="b"/>
                <a:pathLst>
                  <a:path w="11941" h="11816" extrusionOk="0">
                    <a:moveTo>
                      <a:pt x="6963" y="1198"/>
                    </a:moveTo>
                    <a:lnTo>
                      <a:pt x="7876" y="2143"/>
                    </a:lnTo>
                    <a:lnTo>
                      <a:pt x="6963" y="2143"/>
                    </a:lnTo>
                    <a:lnTo>
                      <a:pt x="6963" y="1198"/>
                    </a:lnTo>
                    <a:close/>
                    <a:moveTo>
                      <a:pt x="10286" y="3498"/>
                    </a:moveTo>
                    <a:cubicBezTo>
                      <a:pt x="10373" y="3498"/>
                      <a:pt x="10460" y="3530"/>
                      <a:pt x="10523" y="3593"/>
                    </a:cubicBezTo>
                    <a:lnTo>
                      <a:pt x="10995" y="4065"/>
                    </a:lnTo>
                    <a:cubicBezTo>
                      <a:pt x="11184" y="4223"/>
                      <a:pt x="11184" y="4475"/>
                      <a:pt x="11027" y="4569"/>
                    </a:cubicBezTo>
                    <a:lnTo>
                      <a:pt x="10806" y="4821"/>
                    </a:lnTo>
                    <a:lnTo>
                      <a:pt x="9798" y="3845"/>
                    </a:lnTo>
                    <a:lnTo>
                      <a:pt x="10050" y="3593"/>
                    </a:lnTo>
                    <a:cubicBezTo>
                      <a:pt x="10113" y="3530"/>
                      <a:pt x="10200" y="3498"/>
                      <a:pt x="10286" y="3498"/>
                    </a:cubicBezTo>
                    <a:close/>
                    <a:moveTo>
                      <a:pt x="9294" y="4349"/>
                    </a:moveTo>
                    <a:lnTo>
                      <a:pt x="10271" y="5325"/>
                    </a:lnTo>
                    <a:lnTo>
                      <a:pt x="7845" y="7783"/>
                    </a:lnTo>
                    <a:lnTo>
                      <a:pt x="6868" y="6774"/>
                    </a:lnTo>
                    <a:lnTo>
                      <a:pt x="9294" y="4349"/>
                    </a:lnTo>
                    <a:close/>
                    <a:moveTo>
                      <a:pt x="6585" y="7499"/>
                    </a:moveTo>
                    <a:lnTo>
                      <a:pt x="7183" y="8098"/>
                    </a:lnTo>
                    <a:lnTo>
                      <a:pt x="6427" y="8255"/>
                    </a:lnTo>
                    <a:lnTo>
                      <a:pt x="6585" y="7499"/>
                    </a:lnTo>
                    <a:close/>
                    <a:moveTo>
                      <a:pt x="6994" y="10398"/>
                    </a:moveTo>
                    <a:lnTo>
                      <a:pt x="6994" y="10776"/>
                    </a:lnTo>
                    <a:cubicBezTo>
                      <a:pt x="6994" y="10870"/>
                      <a:pt x="7057" y="10996"/>
                      <a:pt x="7089" y="11122"/>
                    </a:cubicBezTo>
                    <a:lnTo>
                      <a:pt x="1071" y="11122"/>
                    </a:lnTo>
                    <a:cubicBezTo>
                      <a:pt x="882" y="11122"/>
                      <a:pt x="693" y="10965"/>
                      <a:pt x="693" y="10776"/>
                    </a:cubicBezTo>
                    <a:lnTo>
                      <a:pt x="693" y="10398"/>
                    </a:lnTo>
                    <a:close/>
                    <a:moveTo>
                      <a:pt x="6270" y="663"/>
                    </a:moveTo>
                    <a:lnTo>
                      <a:pt x="6270" y="2458"/>
                    </a:lnTo>
                    <a:cubicBezTo>
                      <a:pt x="6270" y="2647"/>
                      <a:pt x="6427" y="2805"/>
                      <a:pt x="6616" y="2805"/>
                    </a:cubicBezTo>
                    <a:lnTo>
                      <a:pt x="8349" y="2805"/>
                    </a:lnTo>
                    <a:lnTo>
                      <a:pt x="8349" y="4286"/>
                    </a:lnTo>
                    <a:lnTo>
                      <a:pt x="6112" y="6554"/>
                    </a:lnTo>
                    <a:cubicBezTo>
                      <a:pt x="6081" y="6585"/>
                      <a:pt x="6018" y="6680"/>
                      <a:pt x="6018" y="6711"/>
                    </a:cubicBezTo>
                    <a:lnTo>
                      <a:pt x="5608" y="8633"/>
                    </a:lnTo>
                    <a:cubicBezTo>
                      <a:pt x="5545" y="8759"/>
                      <a:pt x="5608" y="8885"/>
                      <a:pt x="5671" y="8948"/>
                    </a:cubicBezTo>
                    <a:cubicBezTo>
                      <a:pt x="5742" y="9019"/>
                      <a:pt x="5813" y="9055"/>
                      <a:pt x="5897" y="9055"/>
                    </a:cubicBezTo>
                    <a:cubicBezTo>
                      <a:pt x="5925" y="9055"/>
                      <a:pt x="5955" y="9051"/>
                      <a:pt x="5986" y="9043"/>
                    </a:cubicBezTo>
                    <a:lnTo>
                      <a:pt x="7908" y="8602"/>
                    </a:lnTo>
                    <a:cubicBezTo>
                      <a:pt x="8002" y="8602"/>
                      <a:pt x="8034" y="8570"/>
                      <a:pt x="8065" y="8507"/>
                    </a:cubicBezTo>
                    <a:lnTo>
                      <a:pt x="8349" y="8255"/>
                    </a:lnTo>
                    <a:lnTo>
                      <a:pt x="8349" y="10807"/>
                    </a:lnTo>
                    <a:lnTo>
                      <a:pt x="8380" y="10807"/>
                    </a:lnTo>
                    <a:cubicBezTo>
                      <a:pt x="8380" y="10996"/>
                      <a:pt x="8223" y="11154"/>
                      <a:pt x="8034" y="11154"/>
                    </a:cubicBezTo>
                    <a:cubicBezTo>
                      <a:pt x="7845" y="11154"/>
                      <a:pt x="7687" y="10996"/>
                      <a:pt x="7687" y="10807"/>
                    </a:cubicBezTo>
                    <a:lnTo>
                      <a:pt x="7687" y="10083"/>
                    </a:lnTo>
                    <a:cubicBezTo>
                      <a:pt x="7687" y="9893"/>
                      <a:pt x="7530" y="9736"/>
                      <a:pt x="7309" y="9736"/>
                    </a:cubicBezTo>
                    <a:lnTo>
                      <a:pt x="1386" y="9736"/>
                    </a:lnTo>
                    <a:lnTo>
                      <a:pt x="1386" y="663"/>
                    </a:lnTo>
                    <a:close/>
                    <a:moveTo>
                      <a:pt x="1071" y="1"/>
                    </a:moveTo>
                    <a:cubicBezTo>
                      <a:pt x="882" y="1"/>
                      <a:pt x="693" y="158"/>
                      <a:pt x="693" y="379"/>
                    </a:cubicBezTo>
                    <a:lnTo>
                      <a:pt x="693" y="9736"/>
                    </a:lnTo>
                    <a:lnTo>
                      <a:pt x="347" y="9736"/>
                    </a:lnTo>
                    <a:cubicBezTo>
                      <a:pt x="158" y="9736"/>
                      <a:pt x="0" y="9893"/>
                      <a:pt x="0" y="10083"/>
                    </a:cubicBezTo>
                    <a:lnTo>
                      <a:pt x="0" y="10807"/>
                    </a:lnTo>
                    <a:cubicBezTo>
                      <a:pt x="0" y="11406"/>
                      <a:pt x="473" y="11815"/>
                      <a:pt x="1008" y="11815"/>
                    </a:cubicBezTo>
                    <a:lnTo>
                      <a:pt x="8002" y="11815"/>
                    </a:lnTo>
                    <a:cubicBezTo>
                      <a:pt x="8569" y="11815"/>
                      <a:pt x="9011" y="11343"/>
                      <a:pt x="9011" y="10807"/>
                    </a:cubicBezTo>
                    <a:lnTo>
                      <a:pt x="9011" y="7562"/>
                    </a:lnTo>
                    <a:lnTo>
                      <a:pt x="11499" y="5105"/>
                    </a:lnTo>
                    <a:cubicBezTo>
                      <a:pt x="11940" y="4664"/>
                      <a:pt x="11940" y="4034"/>
                      <a:pt x="11531" y="3593"/>
                    </a:cubicBezTo>
                    <a:lnTo>
                      <a:pt x="11058" y="3120"/>
                    </a:lnTo>
                    <a:cubicBezTo>
                      <a:pt x="10869" y="2931"/>
                      <a:pt x="10609" y="2836"/>
                      <a:pt x="10346" y="2836"/>
                    </a:cubicBezTo>
                    <a:cubicBezTo>
                      <a:pt x="10082" y="2836"/>
                      <a:pt x="9814" y="2931"/>
                      <a:pt x="9609" y="3120"/>
                    </a:cubicBezTo>
                    <a:lnTo>
                      <a:pt x="9105" y="3624"/>
                    </a:lnTo>
                    <a:lnTo>
                      <a:pt x="9105" y="2490"/>
                    </a:lnTo>
                    <a:cubicBezTo>
                      <a:pt x="9105" y="2427"/>
                      <a:pt x="9074" y="2332"/>
                      <a:pt x="8979" y="2269"/>
                    </a:cubicBezTo>
                    <a:lnTo>
                      <a:pt x="6900" y="127"/>
                    </a:lnTo>
                    <a:cubicBezTo>
                      <a:pt x="6805" y="64"/>
                      <a:pt x="6742" y="1"/>
                      <a:pt x="664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9" name="Google Shape;13002;p85">
              <a:extLst>
                <a:ext uri="{FF2B5EF4-FFF2-40B4-BE49-F238E27FC236}">
                  <a16:creationId xmlns:a16="http://schemas.microsoft.com/office/drawing/2014/main" id="{46233D67-52C5-71C5-47E3-7F66839E1D95}"/>
                </a:ext>
              </a:extLst>
            </p:cNvPr>
            <p:cNvSpPr/>
            <p:nvPr/>
          </p:nvSpPr>
          <p:spPr>
            <a:xfrm>
              <a:off x="1595536" y="2169462"/>
              <a:ext cx="367776" cy="366769"/>
            </a:xfrm>
            <a:custGeom>
              <a:avLst/>
              <a:gdLst/>
              <a:ahLst/>
              <a:cxnLst/>
              <a:rect l="l" t="t" r="r" b="b"/>
              <a:pathLst>
                <a:path w="11689" h="11657" extrusionOk="0">
                  <a:moveTo>
                    <a:pt x="5860" y="662"/>
                  </a:moveTo>
                  <a:cubicBezTo>
                    <a:pt x="6080" y="662"/>
                    <a:pt x="6238" y="851"/>
                    <a:pt x="6238" y="1040"/>
                  </a:cubicBezTo>
                  <a:lnTo>
                    <a:pt x="6238" y="1386"/>
                  </a:lnTo>
                  <a:lnTo>
                    <a:pt x="756" y="1386"/>
                  </a:lnTo>
                  <a:lnTo>
                    <a:pt x="756" y="1040"/>
                  </a:lnTo>
                  <a:cubicBezTo>
                    <a:pt x="725" y="851"/>
                    <a:pt x="882" y="662"/>
                    <a:pt x="1071" y="662"/>
                  </a:cubicBezTo>
                  <a:close/>
                  <a:moveTo>
                    <a:pt x="6175" y="2048"/>
                  </a:moveTo>
                  <a:lnTo>
                    <a:pt x="6175" y="3686"/>
                  </a:lnTo>
                  <a:cubicBezTo>
                    <a:pt x="5639" y="3686"/>
                    <a:pt x="5198" y="4096"/>
                    <a:pt x="5198" y="4663"/>
                  </a:cubicBezTo>
                  <a:cubicBezTo>
                    <a:pt x="4820" y="4694"/>
                    <a:pt x="4505" y="4883"/>
                    <a:pt x="4348" y="5261"/>
                  </a:cubicBezTo>
                  <a:lnTo>
                    <a:pt x="3592" y="4505"/>
                  </a:lnTo>
                  <a:cubicBezTo>
                    <a:pt x="3403" y="4300"/>
                    <a:pt x="3135" y="4198"/>
                    <a:pt x="2867" y="4198"/>
                  </a:cubicBezTo>
                  <a:cubicBezTo>
                    <a:pt x="2599" y="4198"/>
                    <a:pt x="2331" y="4300"/>
                    <a:pt x="2142" y="4505"/>
                  </a:cubicBezTo>
                  <a:cubicBezTo>
                    <a:pt x="1733" y="4883"/>
                    <a:pt x="1733" y="5576"/>
                    <a:pt x="2142" y="5954"/>
                  </a:cubicBezTo>
                  <a:lnTo>
                    <a:pt x="4505" y="8317"/>
                  </a:lnTo>
                  <a:lnTo>
                    <a:pt x="4316" y="8317"/>
                  </a:lnTo>
                  <a:cubicBezTo>
                    <a:pt x="3875" y="8317"/>
                    <a:pt x="3466" y="8601"/>
                    <a:pt x="3308" y="9042"/>
                  </a:cubicBezTo>
                  <a:lnTo>
                    <a:pt x="725" y="9042"/>
                  </a:lnTo>
                  <a:lnTo>
                    <a:pt x="725" y="8979"/>
                  </a:lnTo>
                  <a:lnTo>
                    <a:pt x="725" y="2048"/>
                  </a:lnTo>
                  <a:close/>
                  <a:moveTo>
                    <a:pt x="7640" y="3907"/>
                  </a:moveTo>
                  <a:cubicBezTo>
                    <a:pt x="7727" y="3907"/>
                    <a:pt x="7813" y="3938"/>
                    <a:pt x="7876" y="4001"/>
                  </a:cubicBezTo>
                  <a:lnTo>
                    <a:pt x="8664" y="4789"/>
                  </a:lnTo>
                  <a:cubicBezTo>
                    <a:pt x="9325" y="5450"/>
                    <a:pt x="9861" y="6238"/>
                    <a:pt x="10113" y="7026"/>
                  </a:cubicBezTo>
                  <a:lnTo>
                    <a:pt x="7530" y="9609"/>
                  </a:lnTo>
                  <a:lnTo>
                    <a:pt x="4222" y="9609"/>
                  </a:lnTo>
                  <a:cubicBezTo>
                    <a:pt x="4033" y="9609"/>
                    <a:pt x="3875" y="9451"/>
                    <a:pt x="3875" y="9262"/>
                  </a:cubicBezTo>
                  <a:cubicBezTo>
                    <a:pt x="3875" y="9073"/>
                    <a:pt x="4033" y="8916"/>
                    <a:pt x="4222" y="8916"/>
                  </a:cubicBezTo>
                  <a:lnTo>
                    <a:pt x="5230" y="8916"/>
                  </a:lnTo>
                  <a:cubicBezTo>
                    <a:pt x="5387" y="8916"/>
                    <a:pt x="5513" y="8821"/>
                    <a:pt x="5545" y="8695"/>
                  </a:cubicBezTo>
                  <a:cubicBezTo>
                    <a:pt x="5608" y="8601"/>
                    <a:pt x="5608" y="8443"/>
                    <a:pt x="5482" y="8349"/>
                  </a:cubicBezTo>
                  <a:lnTo>
                    <a:pt x="2520" y="5387"/>
                  </a:lnTo>
                  <a:cubicBezTo>
                    <a:pt x="2394" y="5293"/>
                    <a:pt x="2394" y="5041"/>
                    <a:pt x="2520" y="4915"/>
                  </a:cubicBezTo>
                  <a:cubicBezTo>
                    <a:pt x="2583" y="4868"/>
                    <a:pt x="2670" y="4844"/>
                    <a:pt x="2757" y="4844"/>
                  </a:cubicBezTo>
                  <a:cubicBezTo>
                    <a:pt x="2843" y="4844"/>
                    <a:pt x="2930" y="4868"/>
                    <a:pt x="2993" y="4915"/>
                  </a:cubicBezTo>
                  <a:lnTo>
                    <a:pt x="4442" y="6395"/>
                  </a:lnTo>
                  <a:lnTo>
                    <a:pt x="5450" y="7372"/>
                  </a:lnTo>
                  <a:cubicBezTo>
                    <a:pt x="5498" y="7435"/>
                    <a:pt x="5584" y="7467"/>
                    <a:pt x="5675" y="7467"/>
                  </a:cubicBezTo>
                  <a:cubicBezTo>
                    <a:pt x="5765" y="7467"/>
                    <a:pt x="5860" y="7435"/>
                    <a:pt x="5923" y="7372"/>
                  </a:cubicBezTo>
                  <a:cubicBezTo>
                    <a:pt x="6017" y="7246"/>
                    <a:pt x="6017" y="7026"/>
                    <a:pt x="5923" y="6900"/>
                  </a:cubicBezTo>
                  <a:lnTo>
                    <a:pt x="4915" y="5923"/>
                  </a:lnTo>
                  <a:cubicBezTo>
                    <a:pt x="4820" y="5797"/>
                    <a:pt x="4820" y="5545"/>
                    <a:pt x="4915" y="5450"/>
                  </a:cubicBezTo>
                  <a:cubicBezTo>
                    <a:pt x="4978" y="5387"/>
                    <a:pt x="5072" y="5356"/>
                    <a:pt x="5163" y="5356"/>
                  </a:cubicBezTo>
                  <a:cubicBezTo>
                    <a:pt x="5253" y="5356"/>
                    <a:pt x="5340" y="5387"/>
                    <a:pt x="5387" y="5450"/>
                  </a:cubicBezTo>
                  <a:lnTo>
                    <a:pt x="6396" y="6427"/>
                  </a:lnTo>
                  <a:cubicBezTo>
                    <a:pt x="6443" y="6490"/>
                    <a:pt x="6529" y="6522"/>
                    <a:pt x="6620" y="6522"/>
                  </a:cubicBezTo>
                  <a:cubicBezTo>
                    <a:pt x="6711" y="6522"/>
                    <a:pt x="6805" y="6490"/>
                    <a:pt x="6868" y="6427"/>
                  </a:cubicBezTo>
                  <a:cubicBezTo>
                    <a:pt x="6963" y="6301"/>
                    <a:pt x="6963" y="6080"/>
                    <a:pt x="6868" y="5954"/>
                  </a:cubicBezTo>
                  <a:lnTo>
                    <a:pt x="5860" y="4978"/>
                  </a:lnTo>
                  <a:cubicBezTo>
                    <a:pt x="5765" y="4852"/>
                    <a:pt x="5765" y="4631"/>
                    <a:pt x="5860" y="4505"/>
                  </a:cubicBezTo>
                  <a:cubicBezTo>
                    <a:pt x="5923" y="4442"/>
                    <a:pt x="6017" y="4411"/>
                    <a:pt x="6108" y="4411"/>
                  </a:cubicBezTo>
                  <a:cubicBezTo>
                    <a:pt x="6199" y="4411"/>
                    <a:pt x="6285" y="4442"/>
                    <a:pt x="6333" y="4505"/>
                  </a:cubicBezTo>
                  <a:lnTo>
                    <a:pt x="7341" y="5482"/>
                  </a:lnTo>
                  <a:cubicBezTo>
                    <a:pt x="7388" y="5545"/>
                    <a:pt x="7475" y="5576"/>
                    <a:pt x="7565" y="5576"/>
                  </a:cubicBezTo>
                  <a:cubicBezTo>
                    <a:pt x="7656" y="5576"/>
                    <a:pt x="7750" y="5545"/>
                    <a:pt x="7813" y="5482"/>
                  </a:cubicBezTo>
                  <a:cubicBezTo>
                    <a:pt x="7908" y="5356"/>
                    <a:pt x="7908" y="5135"/>
                    <a:pt x="7813" y="5009"/>
                  </a:cubicBezTo>
                  <a:lnTo>
                    <a:pt x="7341" y="4537"/>
                  </a:lnTo>
                  <a:cubicBezTo>
                    <a:pt x="7278" y="4348"/>
                    <a:pt x="7278" y="4096"/>
                    <a:pt x="7404" y="4001"/>
                  </a:cubicBezTo>
                  <a:cubicBezTo>
                    <a:pt x="7467" y="3938"/>
                    <a:pt x="7553" y="3907"/>
                    <a:pt x="7640" y="3907"/>
                  </a:cubicBezTo>
                  <a:close/>
                  <a:moveTo>
                    <a:pt x="10554" y="7624"/>
                  </a:moveTo>
                  <a:lnTo>
                    <a:pt x="10806" y="7845"/>
                  </a:lnTo>
                  <a:cubicBezTo>
                    <a:pt x="10964" y="8002"/>
                    <a:pt x="10964" y="8191"/>
                    <a:pt x="10806" y="8317"/>
                  </a:cubicBezTo>
                  <a:lnTo>
                    <a:pt x="8853" y="10239"/>
                  </a:lnTo>
                  <a:cubicBezTo>
                    <a:pt x="8806" y="10302"/>
                    <a:pt x="8719" y="10334"/>
                    <a:pt x="8628" y="10334"/>
                  </a:cubicBezTo>
                  <a:cubicBezTo>
                    <a:pt x="8538" y="10334"/>
                    <a:pt x="8443" y="10302"/>
                    <a:pt x="8380" y="10239"/>
                  </a:cubicBezTo>
                  <a:lnTo>
                    <a:pt x="8160" y="10019"/>
                  </a:lnTo>
                  <a:lnTo>
                    <a:pt x="10554" y="7624"/>
                  </a:lnTo>
                  <a:close/>
                  <a:moveTo>
                    <a:pt x="3277" y="9672"/>
                  </a:moveTo>
                  <a:cubicBezTo>
                    <a:pt x="3434" y="10050"/>
                    <a:pt x="3781" y="10334"/>
                    <a:pt x="4222" y="10334"/>
                  </a:cubicBezTo>
                  <a:lnTo>
                    <a:pt x="6143" y="10334"/>
                  </a:lnTo>
                  <a:lnTo>
                    <a:pt x="6143" y="10680"/>
                  </a:lnTo>
                  <a:lnTo>
                    <a:pt x="6175" y="10680"/>
                  </a:lnTo>
                  <a:cubicBezTo>
                    <a:pt x="6175" y="10869"/>
                    <a:pt x="6017" y="11027"/>
                    <a:pt x="5828" y="11027"/>
                  </a:cubicBezTo>
                  <a:lnTo>
                    <a:pt x="1040" y="11027"/>
                  </a:lnTo>
                  <a:cubicBezTo>
                    <a:pt x="819" y="11027"/>
                    <a:pt x="662" y="10869"/>
                    <a:pt x="662" y="10680"/>
                  </a:cubicBezTo>
                  <a:lnTo>
                    <a:pt x="662" y="9672"/>
                  </a:lnTo>
                  <a:close/>
                  <a:moveTo>
                    <a:pt x="1040" y="0"/>
                  </a:moveTo>
                  <a:cubicBezTo>
                    <a:pt x="473" y="0"/>
                    <a:pt x="0" y="473"/>
                    <a:pt x="0" y="1040"/>
                  </a:cubicBezTo>
                  <a:lnTo>
                    <a:pt x="0" y="10649"/>
                  </a:lnTo>
                  <a:cubicBezTo>
                    <a:pt x="0" y="11184"/>
                    <a:pt x="473" y="11657"/>
                    <a:pt x="1040" y="11657"/>
                  </a:cubicBezTo>
                  <a:lnTo>
                    <a:pt x="5828" y="11657"/>
                  </a:lnTo>
                  <a:cubicBezTo>
                    <a:pt x="6396" y="11657"/>
                    <a:pt x="6868" y="11184"/>
                    <a:pt x="6868" y="10649"/>
                  </a:cubicBezTo>
                  <a:lnTo>
                    <a:pt x="6868" y="10334"/>
                  </a:lnTo>
                  <a:lnTo>
                    <a:pt x="7467" y="10334"/>
                  </a:lnTo>
                  <a:lnTo>
                    <a:pt x="7876" y="10775"/>
                  </a:lnTo>
                  <a:cubicBezTo>
                    <a:pt x="8081" y="10964"/>
                    <a:pt x="8349" y="11058"/>
                    <a:pt x="8613" y="11058"/>
                  </a:cubicBezTo>
                  <a:cubicBezTo>
                    <a:pt x="8877" y="11058"/>
                    <a:pt x="9136" y="10964"/>
                    <a:pt x="9325" y="10775"/>
                  </a:cubicBezTo>
                  <a:lnTo>
                    <a:pt x="11279" y="8821"/>
                  </a:lnTo>
                  <a:cubicBezTo>
                    <a:pt x="11688" y="8443"/>
                    <a:pt x="11688" y="7782"/>
                    <a:pt x="11310" y="7372"/>
                  </a:cubicBezTo>
                  <a:lnTo>
                    <a:pt x="10869" y="6931"/>
                  </a:lnTo>
                  <a:cubicBezTo>
                    <a:pt x="10554" y="6080"/>
                    <a:pt x="10082" y="5261"/>
                    <a:pt x="9420" y="4505"/>
                  </a:cubicBezTo>
                  <a:lnTo>
                    <a:pt x="8380" y="3466"/>
                  </a:lnTo>
                  <a:cubicBezTo>
                    <a:pt x="8191" y="3277"/>
                    <a:pt x="7931" y="3182"/>
                    <a:pt x="7668" y="3182"/>
                  </a:cubicBezTo>
                  <a:cubicBezTo>
                    <a:pt x="7404" y="3182"/>
                    <a:pt x="7136" y="3277"/>
                    <a:pt x="6931" y="3466"/>
                  </a:cubicBezTo>
                  <a:lnTo>
                    <a:pt x="6868" y="3560"/>
                  </a:lnTo>
                  <a:lnTo>
                    <a:pt x="6868" y="1040"/>
                  </a:lnTo>
                  <a:cubicBezTo>
                    <a:pt x="6868" y="473"/>
                    <a:pt x="6396" y="0"/>
                    <a:pt x="5828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0" name="Google Shape;9068;p76">
              <a:extLst>
                <a:ext uri="{FF2B5EF4-FFF2-40B4-BE49-F238E27FC236}">
                  <a16:creationId xmlns:a16="http://schemas.microsoft.com/office/drawing/2014/main" id="{8C9EA44F-B1A3-79C8-6425-616FABEA5BAC}"/>
                </a:ext>
              </a:extLst>
            </p:cNvPr>
            <p:cNvGrpSpPr/>
            <p:nvPr/>
          </p:nvGrpSpPr>
          <p:grpSpPr>
            <a:xfrm>
              <a:off x="10335582" y="2228654"/>
              <a:ext cx="261834" cy="295196"/>
              <a:chOff x="3299850" y="238575"/>
              <a:chExt cx="427725" cy="482225"/>
            </a:xfrm>
            <a:solidFill>
              <a:srgbClr val="F6861F"/>
            </a:solidFill>
          </p:grpSpPr>
          <p:sp>
            <p:nvSpPr>
              <p:cNvPr id="63" name="Google Shape;9069;p76">
                <a:extLst>
                  <a:ext uri="{FF2B5EF4-FFF2-40B4-BE49-F238E27FC236}">
                    <a16:creationId xmlns:a16="http://schemas.microsoft.com/office/drawing/2014/main" id="{5570127E-676B-6AFF-FC65-BD7FCC4EA2EB}"/>
                  </a:ext>
                </a:extLst>
              </p:cNvPr>
              <p:cNvSpPr/>
              <p:nvPr/>
            </p:nvSpPr>
            <p:spPr>
              <a:xfrm>
                <a:off x="3299850" y="323500"/>
                <a:ext cx="427725" cy="397300"/>
              </a:xfrm>
              <a:custGeom>
                <a:avLst/>
                <a:gdLst/>
                <a:ahLst/>
                <a:cxnLst/>
                <a:rect l="l" t="t" r="r" b="b"/>
                <a:pathLst>
                  <a:path w="17109" h="15892" extrusionOk="0">
                    <a:moveTo>
                      <a:pt x="3397" y="6794"/>
                    </a:moveTo>
                    <a:lnTo>
                      <a:pt x="3397" y="14759"/>
                    </a:lnTo>
                    <a:lnTo>
                      <a:pt x="1132" y="14759"/>
                    </a:lnTo>
                    <a:lnTo>
                      <a:pt x="1132" y="6794"/>
                    </a:lnTo>
                    <a:close/>
                    <a:moveTo>
                      <a:pt x="9034" y="1132"/>
                    </a:moveTo>
                    <a:cubicBezTo>
                      <a:pt x="9683" y="1175"/>
                      <a:pt x="10191" y="1712"/>
                      <a:pt x="10191" y="2364"/>
                    </a:cubicBezTo>
                    <a:cubicBezTo>
                      <a:pt x="10191" y="3346"/>
                      <a:pt x="9774" y="5275"/>
                      <a:pt x="9221" y="5828"/>
                    </a:cubicBezTo>
                    <a:cubicBezTo>
                      <a:pt x="8865" y="6184"/>
                      <a:pt x="9119" y="6794"/>
                      <a:pt x="9623" y="6794"/>
                    </a:cubicBezTo>
                    <a:lnTo>
                      <a:pt x="15285" y="6794"/>
                    </a:lnTo>
                    <a:cubicBezTo>
                      <a:pt x="15599" y="6794"/>
                      <a:pt x="15849" y="7047"/>
                      <a:pt x="15849" y="7361"/>
                    </a:cubicBezTo>
                    <a:cubicBezTo>
                      <a:pt x="15849" y="7672"/>
                      <a:pt x="15599" y="7926"/>
                      <a:pt x="15285" y="7926"/>
                    </a:cubicBezTo>
                    <a:lnTo>
                      <a:pt x="11888" y="7926"/>
                    </a:lnTo>
                    <a:cubicBezTo>
                      <a:pt x="11574" y="7926"/>
                      <a:pt x="11323" y="8180"/>
                      <a:pt x="11323" y="8494"/>
                    </a:cubicBezTo>
                    <a:cubicBezTo>
                      <a:pt x="11323" y="8805"/>
                      <a:pt x="11574" y="9058"/>
                      <a:pt x="11888" y="9058"/>
                    </a:cubicBezTo>
                    <a:lnTo>
                      <a:pt x="15285" y="9058"/>
                    </a:lnTo>
                    <a:cubicBezTo>
                      <a:pt x="15586" y="9058"/>
                      <a:pt x="15852" y="9342"/>
                      <a:pt x="15852" y="9662"/>
                    </a:cubicBezTo>
                    <a:cubicBezTo>
                      <a:pt x="15852" y="9976"/>
                      <a:pt x="15599" y="10230"/>
                      <a:pt x="15285" y="10230"/>
                    </a:cubicBezTo>
                    <a:lnTo>
                      <a:pt x="11888" y="10230"/>
                    </a:lnTo>
                    <a:cubicBezTo>
                      <a:pt x="11574" y="10230"/>
                      <a:pt x="11323" y="10484"/>
                      <a:pt x="11323" y="10795"/>
                    </a:cubicBezTo>
                    <a:cubicBezTo>
                      <a:pt x="11323" y="11109"/>
                      <a:pt x="11574" y="11362"/>
                      <a:pt x="11888" y="11362"/>
                    </a:cubicBezTo>
                    <a:lnTo>
                      <a:pt x="14152" y="11362"/>
                    </a:lnTo>
                    <a:cubicBezTo>
                      <a:pt x="14466" y="11362"/>
                      <a:pt x="14717" y="11616"/>
                      <a:pt x="14717" y="11927"/>
                    </a:cubicBezTo>
                    <a:cubicBezTo>
                      <a:pt x="14717" y="12241"/>
                      <a:pt x="14466" y="12494"/>
                      <a:pt x="14152" y="12494"/>
                    </a:cubicBezTo>
                    <a:lnTo>
                      <a:pt x="11888" y="12494"/>
                    </a:lnTo>
                    <a:cubicBezTo>
                      <a:pt x="11574" y="12494"/>
                      <a:pt x="11323" y="12748"/>
                      <a:pt x="11323" y="13059"/>
                    </a:cubicBezTo>
                    <a:cubicBezTo>
                      <a:pt x="11323" y="13373"/>
                      <a:pt x="11574" y="13627"/>
                      <a:pt x="11888" y="13627"/>
                    </a:cubicBezTo>
                    <a:lnTo>
                      <a:pt x="13020" y="13627"/>
                    </a:lnTo>
                    <a:cubicBezTo>
                      <a:pt x="13334" y="13627"/>
                      <a:pt x="13585" y="13880"/>
                      <a:pt x="13585" y="14191"/>
                    </a:cubicBezTo>
                    <a:cubicBezTo>
                      <a:pt x="13585" y="14505"/>
                      <a:pt x="13334" y="14759"/>
                      <a:pt x="13020" y="14759"/>
                    </a:cubicBezTo>
                    <a:lnTo>
                      <a:pt x="9197" y="14759"/>
                    </a:lnTo>
                    <a:cubicBezTo>
                      <a:pt x="8041" y="14759"/>
                      <a:pt x="6890" y="14572"/>
                      <a:pt x="5794" y="14207"/>
                    </a:cubicBezTo>
                    <a:lnTo>
                      <a:pt x="4529" y="13784"/>
                    </a:lnTo>
                    <a:lnTo>
                      <a:pt x="4529" y="7712"/>
                    </a:lnTo>
                    <a:lnTo>
                      <a:pt x="5686" y="7132"/>
                    </a:lnTo>
                    <a:cubicBezTo>
                      <a:pt x="6265" y="6842"/>
                      <a:pt x="6797" y="6459"/>
                      <a:pt x="7253" y="6003"/>
                    </a:cubicBezTo>
                    <a:lnTo>
                      <a:pt x="7289" y="5963"/>
                    </a:lnTo>
                    <a:cubicBezTo>
                      <a:pt x="8352" y="4901"/>
                      <a:pt x="8917" y="2654"/>
                      <a:pt x="9034" y="1132"/>
                    </a:cubicBezTo>
                    <a:close/>
                    <a:moveTo>
                      <a:pt x="8491" y="0"/>
                    </a:moveTo>
                    <a:cubicBezTo>
                      <a:pt x="8177" y="0"/>
                      <a:pt x="7926" y="254"/>
                      <a:pt x="7926" y="568"/>
                    </a:cubicBezTo>
                    <a:cubicBezTo>
                      <a:pt x="7926" y="1887"/>
                      <a:pt x="7380" y="4276"/>
                      <a:pt x="6492" y="5166"/>
                    </a:cubicBezTo>
                    <a:lnTo>
                      <a:pt x="6456" y="5203"/>
                    </a:lnTo>
                    <a:cubicBezTo>
                      <a:pt x="6081" y="5574"/>
                      <a:pt x="5652" y="5885"/>
                      <a:pt x="5181" y="6120"/>
                    </a:cubicBezTo>
                    <a:lnTo>
                      <a:pt x="4529" y="6444"/>
                    </a:lnTo>
                    <a:lnTo>
                      <a:pt x="4529" y="6229"/>
                    </a:lnTo>
                    <a:cubicBezTo>
                      <a:pt x="4529" y="5915"/>
                      <a:pt x="4276" y="5661"/>
                      <a:pt x="3962" y="5661"/>
                    </a:cubicBezTo>
                    <a:lnTo>
                      <a:pt x="565" y="5661"/>
                    </a:lnTo>
                    <a:cubicBezTo>
                      <a:pt x="251" y="5661"/>
                      <a:pt x="0" y="5915"/>
                      <a:pt x="0" y="6229"/>
                    </a:cubicBezTo>
                    <a:lnTo>
                      <a:pt x="0" y="15324"/>
                    </a:lnTo>
                    <a:cubicBezTo>
                      <a:pt x="0" y="15638"/>
                      <a:pt x="251" y="15891"/>
                      <a:pt x="565" y="15891"/>
                    </a:cubicBezTo>
                    <a:lnTo>
                      <a:pt x="3962" y="15891"/>
                    </a:lnTo>
                    <a:cubicBezTo>
                      <a:pt x="4276" y="15891"/>
                      <a:pt x="4529" y="15638"/>
                      <a:pt x="4529" y="15324"/>
                    </a:cubicBezTo>
                    <a:lnTo>
                      <a:pt x="4529" y="14976"/>
                    </a:lnTo>
                    <a:lnTo>
                      <a:pt x="5435" y="15278"/>
                    </a:lnTo>
                    <a:cubicBezTo>
                      <a:pt x="6649" y="15683"/>
                      <a:pt x="7917" y="15888"/>
                      <a:pt x="9197" y="15888"/>
                    </a:cubicBezTo>
                    <a:lnTo>
                      <a:pt x="13020" y="15888"/>
                    </a:lnTo>
                    <a:cubicBezTo>
                      <a:pt x="14219" y="15888"/>
                      <a:pt x="15040" y="14681"/>
                      <a:pt x="14599" y="13566"/>
                    </a:cubicBezTo>
                    <a:cubicBezTo>
                      <a:pt x="15577" y="13298"/>
                      <a:pt x="16106" y="12241"/>
                      <a:pt x="15731" y="11302"/>
                    </a:cubicBezTo>
                    <a:cubicBezTo>
                      <a:pt x="16468" y="11100"/>
                      <a:pt x="16981" y="10429"/>
                      <a:pt x="16984" y="9662"/>
                    </a:cubicBezTo>
                    <a:cubicBezTo>
                      <a:pt x="16981" y="9233"/>
                      <a:pt x="16824" y="8823"/>
                      <a:pt x="16541" y="8503"/>
                    </a:cubicBezTo>
                    <a:cubicBezTo>
                      <a:pt x="16994" y="8005"/>
                      <a:pt x="17108" y="7289"/>
                      <a:pt x="16837" y="6673"/>
                    </a:cubicBezTo>
                    <a:cubicBezTo>
                      <a:pt x="16565" y="6060"/>
                      <a:pt x="15958" y="5661"/>
                      <a:pt x="15285" y="5661"/>
                    </a:cubicBezTo>
                    <a:lnTo>
                      <a:pt x="10635" y="5661"/>
                    </a:lnTo>
                    <a:cubicBezTo>
                      <a:pt x="11109" y="4577"/>
                      <a:pt x="11323" y="3104"/>
                      <a:pt x="11323" y="2364"/>
                    </a:cubicBezTo>
                    <a:cubicBezTo>
                      <a:pt x="11320" y="1060"/>
                      <a:pt x="10263" y="3"/>
                      <a:pt x="895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64" name="Google Shape;9070;p76">
                <a:extLst>
                  <a:ext uri="{FF2B5EF4-FFF2-40B4-BE49-F238E27FC236}">
                    <a16:creationId xmlns:a16="http://schemas.microsoft.com/office/drawing/2014/main" id="{B238EC65-CDE6-9A5F-84C0-4630319400C2}"/>
                  </a:ext>
                </a:extLst>
              </p:cNvPr>
              <p:cNvSpPr/>
              <p:nvPr/>
            </p:nvSpPr>
            <p:spPr>
              <a:xfrm>
                <a:off x="3467650" y="238575"/>
                <a:ext cx="46525" cy="56650"/>
              </a:xfrm>
              <a:custGeom>
                <a:avLst/>
                <a:gdLst/>
                <a:ahLst/>
                <a:cxnLst/>
                <a:rect l="l" t="t" r="r" b="b"/>
                <a:pathLst>
                  <a:path w="1861" h="2266" extrusionOk="0">
                    <a:moveTo>
                      <a:pt x="646" y="1"/>
                    </a:moveTo>
                    <a:cubicBezTo>
                      <a:pt x="561" y="1"/>
                      <a:pt x="475" y="20"/>
                      <a:pt x="393" y="61"/>
                    </a:cubicBezTo>
                    <a:cubicBezTo>
                      <a:pt x="112" y="199"/>
                      <a:pt x="0" y="541"/>
                      <a:pt x="139" y="821"/>
                    </a:cubicBezTo>
                    <a:lnTo>
                      <a:pt x="707" y="1954"/>
                    </a:lnTo>
                    <a:cubicBezTo>
                      <a:pt x="805" y="2150"/>
                      <a:pt x="1005" y="2265"/>
                      <a:pt x="1212" y="2265"/>
                    </a:cubicBezTo>
                    <a:cubicBezTo>
                      <a:pt x="1297" y="2265"/>
                      <a:pt x="1384" y="2246"/>
                      <a:pt x="1465" y="2204"/>
                    </a:cubicBezTo>
                    <a:cubicBezTo>
                      <a:pt x="1746" y="2065"/>
                      <a:pt x="1860" y="1727"/>
                      <a:pt x="1718" y="1446"/>
                    </a:cubicBezTo>
                    <a:lnTo>
                      <a:pt x="1154" y="314"/>
                    </a:lnTo>
                    <a:cubicBezTo>
                      <a:pt x="1053" y="115"/>
                      <a:pt x="854" y="1"/>
                      <a:pt x="64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65" name="Google Shape;9071;p76">
                <a:extLst>
                  <a:ext uri="{FF2B5EF4-FFF2-40B4-BE49-F238E27FC236}">
                    <a16:creationId xmlns:a16="http://schemas.microsoft.com/office/drawing/2014/main" id="{6FEC8D22-C31E-26D1-6374-203521AD6E2C}"/>
                  </a:ext>
                </a:extLst>
              </p:cNvPr>
              <p:cNvSpPr/>
              <p:nvPr/>
            </p:nvSpPr>
            <p:spPr>
              <a:xfrm>
                <a:off x="3566675" y="238575"/>
                <a:ext cx="46525" cy="56675"/>
              </a:xfrm>
              <a:custGeom>
                <a:avLst/>
                <a:gdLst/>
                <a:ahLst/>
                <a:cxnLst/>
                <a:rect l="l" t="t" r="r" b="b"/>
                <a:pathLst>
                  <a:path w="1861" h="2267" extrusionOk="0">
                    <a:moveTo>
                      <a:pt x="1215" y="1"/>
                    </a:moveTo>
                    <a:cubicBezTo>
                      <a:pt x="1007" y="1"/>
                      <a:pt x="808" y="115"/>
                      <a:pt x="707" y="314"/>
                    </a:cubicBezTo>
                    <a:lnTo>
                      <a:pt x="143" y="1446"/>
                    </a:lnTo>
                    <a:cubicBezTo>
                      <a:pt x="1" y="1727"/>
                      <a:pt x="116" y="2065"/>
                      <a:pt x="396" y="2207"/>
                    </a:cubicBezTo>
                    <a:cubicBezTo>
                      <a:pt x="477" y="2247"/>
                      <a:pt x="562" y="2266"/>
                      <a:pt x="646" y="2266"/>
                    </a:cubicBezTo>
                    <a:cubicBezTo>
                      <a:pt x="854" y="2266"/>
                      <a:pt x="1055" y="2151"/>
                      <a:pt x="1154" y="1954"/>
                    </a:cubicBezTo>
                    <a:lnTo>
                      <a:pt x="1722" y="821"/>
                    </a:lnTo>
                    <a:cubicBezTo>
                      <a:pt x="1861" y="541"/>
                      <a:pt x="1749" y="199"/>
                      <a:pt x="1468" y="61"/>
                    </a:cubicBezTo>
                    <a:cubicBezTo>
                      <a:pt x="1387" y="20"/>
                      <a:pt x="1300" y="1"/>
                      <a:pt x="12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66" name="Google Shape;9072;p76">
                <a:extLst>
                  <a:ext uri="{FF2B5EF4-FFF2-40B4-BE49-F238E27FC236}">
                    <a16:creationId xmlns:a16="http://schemas.microsoft.com/office/drawing/2014/main" id="{23F08FB1-FBE7-DB35-3783-5935FF91ACB9}"/>
                  </a:ext>
                </a:extLst>
              </p:cNvPr>
              <p:cNvSpPr/>
              <p:nvPr/>
            </p:nvSpPr>
            <p:spPr>
              <a:xfrm>
                <a:off x="3611225" y="323500"/>
                <a:ext cx="56550" cy="28325"/>
              </a:xfrm>
              <a:custGeom>
                <a:avLst/>
                <a:gdLst/>
                <a:ahLst/>
                <a:cxnLst/>
                <a:rect l="l" t="t" r="r" b="b"/>
                <a:pathLst>
                  <a:path w="2262" h="1133" extrusionOk="0">
                    <a:moveTo>
                      <a:pt x="565" y="0"/>
                    </a:moveTo>
                    <a:cubicBezTo>
                      <a:pt x="251" y="0"/>
                      <a:pt x="0" y="254"/>
                      <a:pt x="0" y="568"/>
                    </a:cubicBezTo>
                    <a:cubicBezTo>
                      <a:pt x="0" y="879"/>
                      <a:pt x="251" y="1132"/>
                      <a:pt x="565" y="1132"/>
                    </a:cubicBezTo>
                    <a:lnTo>
                      <a:pt x="1697" y="1132"/>
                    </a:lnTo>
                    <a:cubicBezTo>
                      <a:pt x="2011" y="1132"/>
                      <a:pt x="2262" y="879"/>
                      <a:pt x="2262" y="568"/>
                    </a:cubicBezTo>
                    <a:cubicBezTo>
                      <a:pt x="2262" y="254"/>
                      <a:pt x="2011" y="0"/>
                      <a:pt x="169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67" name="Google Shape;9073;p76">
                <a:extLst>
                  <a:ext uri="{FF2B5EF4-FFF2-40B4-BE49-F238E27FC236}">
                    <a16:creationId xmlns:a16="http://schemas.microsoft.com/office/drawing/2014/main" id="{0D194288-F68B-FC1E-614F-D66551CA0A47}"/>
                  </a:ext>
                </a:extLst>
              </p:cNvPr>
              <p:cNvSpPr/>
              <p:nvPr/>
            </p:nvSpPr>
            <p:spPr>
              <a:xfrm>
                <a:off x="3413075" y="323500"/>
                <a:ext cx="56550" cy="28325"/>
              </a:xfrm>
              <a:custGeom>
                <a:avLst/>
                <a:gdLst/>
                <a:ahLst/>
                <a:cxnLst/>
                <a:rect l="l" t="t" r="r" b="b"/>
                <a:pathLst>
                  <a:path w="2262" h="1133" extrusionOk="0">
                    <a:moveTo>
                      <a:pt x="565" y="0"/>
                    </a:moveTo>
                    <a:cubicBezTo>
                      <a:pt x="251" y="0"/>
                      <a:pt x="0" y="254"/>
                      <a:pt x="0" y="568"/>
                    </a:cubicBezTo>
                    <a:cubicBezTo>
                      <a:pt x="0" y="879"/>
                      <a:pt x="251" y="1132"/>
                      <a:pt x="565" y="1132"/>
                    </a:cubicBezTo>
                    <a:lnTo>
                      <a:pt x="1697" y="1132"/>
                    </a:lnTo>
                    <a:cubicBezTo>
                      <a:pt x="2011" y="1132"/>
                      <a:pt x="2262" y="879"/>
                      <a:pt x="2262" y="568"/>
                    </a:cubicBezTo>
                    <a:cubicBezTo>
                      <a:pt x="2262" y="254"/>
                      <a:pt x="2011" y="0"/>
                      <a:pt x="169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</p:grpSp>
        <p:grpSp>
          <p:nvGrpSpPr>
            <p:cNvPr id="51" name="Google Shape;9417;p77">
              <a:extLst>
                <a:ext uri="{FF2B5EF4-FFF2-40B4-BE49-F238E27FC236}">
                  <a16:creationId xmlns:a16="http://schemas.microsoft.com/office/drawing/2014/main" id="{F60BA234-9EA2-DFB5-6FA7-E0E176A57B57}"/>
                </a:ext>
              </a:extLst>
            </p:cNvPr>
            <p:cNvGrpSpPr/>
            <p:nvPr/>
          </p:nvGrpSpPr>
          <p:grpSpPr>
            <a:xfrm>
              <a:off x="5918843" y="2199791"/>
              <a:ext cx="393142" cy="381497"/>
              <a:chOff x="-59481900" y="2290800"/>
              <a:chExt cx="319000" cy="309550"/>
            </a:xfrm>
            <a:solidFill>
              <a:schemeClr val="accent3"/>
            </a:solidFill>
          </p:grpSpPr>
          <p:sp>
            <p:nvSpPr>
              <p:cNvPr id="57" name="Google Shape;9418;p77">
                <a:extLst>
                  <a:ext uri="{FF2B5EF4-FFF2-40B4-BE49-F238E27FC236}">
                    <a16:creationId xmlns:a16="http://schemas.microsoft.com/office/drawing/2014/main" id="{2F6699BD-5D1A-95FF-EA47-1F5E3D139FF5}"/>
                  </a:ext>
                </a:extLst>
              </p:cNvPr>
              <p:cNvSpPr/>
              <p:nvPr/>
            </p:nvSpPr>
            <p:spPr>
              <a:xfrm>
                <a:off x="-59481900" y="2290800"/>
                <a:ext cx="319000" cy="309550"/>
              </a:xfrm>
              <a:custGeom>
                <a:avLst/>
                <a:gdLst/>
                <a:ahLst/>
                <a:cxnLst/>
                <a:rect l="l" t="t" r="r" b="b"/>
                <a:pathLst>
                  <a:path w="12760" h="12382" extrusionOk="0">
                    <a:moveTo>
                      <a:pt x="6427" y="851"/>
                    </a:moveTo>
                    <a:cubicBezTo>
                      <a:pt x="6900" y="851"/>
                      <a:pt x="7247" y="1197"/>
                      <a:pt x="7247" y="1670"/>
                    </a:cubicBezTo>
                    <a:lnTo>
                      <a:pt x="7247" y="4159"/>
                    </a:lnTo>
                    <a:lnTo>
                      <a:pt x="5608" y="4159"/>
                    </a:lnTo>
                    <a:lnTo>
                      <a:pt x="5608" y="1670"/>
                    </a:lnTo>
                    <a:cubicBezTo>
                      <a:pt x="5608" y="1197"/>
                      <a:pt x="5955" y="851"/>
                      <a:pt x="6427" y="851"/>
                    </a:cubicBezTo>
                    <a:close/>
                    <a:moveTo>
                      <a:pt x="11594" y="3308"/>
                    </a:moveTo>
                    <a:cubicBezTo>
                      <a:pt x="11846" y="3308"/>
                      <a:pt x="12004" y="3529"/>
                      <a:pt x="12004" y="3749"/>
                    </a:cubicBezTo>
                    <a:lnTo>
                      <a:pt x="12004" y="11185"/>
                    </a:lnTo>
                    <a:lnTo>
                      <a:pt x="11941" y="11185"/>
                    </a:lnTo>
                    <a:cubicBezTo>
                      <a:pt x="11941" y="11437"/>
                      <a:pt x="11752" y="11594"/>
                      <a:pt x="11563" y="11594"/>
                    </a:cubicBezTo>
                    <a:lnTo>
                      <a:pt x="1355" y="11594"/>
                    </a:lnTo>
                    <a:cubicBezTo>
                      <a:pt x="1103" y="11594"/>
                      <a:pt x="914" y="11405"/>
                      <a:pt x="914" y="11185"/>
                    </a:cubicBezTo>
                    <a:lnTo>
                      <a:pt x="914" y="3749"/>
                    </a:lnTo>
                    <a:cubicBezTo>
                      <a:pt x="914" y="3529"/>
                      <a:pt x="1103" y="3308"/>
                      <a:pt x="1355" y="3308"/>
                    </a:cubicBezTo>
                    <a:lnTo>
                      <a:pt x="4821" y="3308"/>
                    </a:lnTo>
                    <a:lnTo>
                      <a:pt x="4821" y="4568"/>
                    </a:lnTo>
                    <a:cubicBezTo>
                      <a:pt x="4821" y="4821"/>
                      <a:pt x="5010" y="5010"/>
                      <a:pt x="5199" y="5010"/>
                    </a:cubicBezTo>
                    <a:lnTo>
                      <a:pt x="7688" y="5010"/>
                    </a:lnTo>
                    <a:cubicBezTo>
                      <a:pt x="7940" y="5010"/>
                      <a:pt x="8129" y="4821"/>
                      <a:pt x="8129" y="4568"/>
                    </a:cubicBezTo>
                    <a:lnTo>
                      <a:pt x="8129" y="3308"/>
                    </a:lnTo>
                    <a:close/>
                    <a:moveTo>
                      <a:pt x="6396" y="0"/>
                    </a:moveTo>
                    <a:cubicBezTo>
                      <a:pt x="5482" y="0"/>
                      <a:pt x="4726" y="756"/>
                      <a:pt x="4726" y="1670"/>
                    </a:cubicBezTo>
                    <a:lnTo>
                      <a:pt x="4726" y="2489"/>
                    </a:lnTo>
                    <a:lnTo>
                      <a:pt x="1261" y="2489"/>
                    </a:lnTo>
                    <a:cubicBezTo>
                      <a:pt x="599" y="2489"/>
                      <a:pt x="0" y="3056"/>
                      <a:pt x="0" y="3718"/>
                    </a:cubicBezTo>
                    <a:lnTo>
                      <a:pt x="0" y="11153"/>
                    </a:lnTo>
                    <a:cubicBezTo>
                      <a:pt x="0" y="11815"/>
                      <a:pt x="568" y="12382"/>
                      <a:pt x="1261" y="12382"/>
                    </a:cubicBezTo>
                    <a:lnTo>
                      <a:pt x="11468" y="12382"/>
                    </a:lnTo>
                    <a:cubicBezTo>
                      <a:pt x="12130" y="12382"/>
                      <a:pt x="12697" y="11815"/>
                      <a:pt x="12697" y="11153"/>
                    </a:cubicBezTo>
                    <a:lnTo>
                      <a:pt x="12697" y="3749"/>
                    </a:lnTo>
                    <a:cubicBezTo>
                      <a:pt x="12760" y="3025"/>
                      <a:pt x="12193" y="2489"/>
                      <a:pt x="11500" y="2489"/>
                    </a:cubicBezTo>
                    <a:lnTo>
                      <a:pt x="8034" y="2489"/>
                    </a:lnTo>
                    <a:lnTo>
                      <a:pt x="8034" y="1670"/>
                    </a:lnTo>
                    <a:cubicBezTo>
                      <a:pt x="8034" y="756"/>
                      <a:pt x="7310" y="0"/>
                      <a:pt x="63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9419;p77">
                <a:extLst>
                  <a:ext uri="{FF2B5EF4-FFF2-40B4-BE49-F238E27FC236}">
                    <a16:creationId xmlns:a16="http://schemas.microsoft.com/office/drawing/2014/main" id="{161F99D1-065B-8492-E6C1-AA39AE1E0EB0}"/>
                  </a:ext>
                </a:extLst>
              </p:cNvPr>
              <p:cNvSpPr/>
              <p:nvPr/>
            </p:nvSpPr>
            <p:spPr>
              <a:xfrm>
                <a:off x="-59287350" y="2456200"/>
                <a:ext cx="83500" cy="21275"/>
              </a:xfrm>
              <a:custGeom>
                <a:avLst/>
                <a:gdLst/>
                <a:ahLst/>
                <a:cxnLst/>
                <a:rect l="l" t="t" r="r" b="b"/>
                <a:pathLst>
                  <a:path w="3340" h="851" extrusionOk="0">
                    <a:moveTo>
                      <a:pt x="410" y="0"/>
                    </a:moveTo>
                    <a:cubicBezTo>
                      <a:pt x="189" y="0"/>
                      <a:pt x="0" y="221"/>
                      <a:pt x="0" y="441"/>
                    </a:cubicBezTo>
                    <a:cubicBezTo>
                      <a:pt x="0" y="693"/>
                      <a:pt x="189" y="851"/>
                      <a:pt x="410" y="851"/>
                    </a:cubicBezTo>
                    <a:lnTo>
                      <a:pt x="2899" y="851"/>
                    </a:lnTo>
                    <a:cubicBezTo>
                      <a:pt x="3151" y="851"/>
                      <a:pt x="3308" y="630"/>
                      <a:pt x="3308" y="441"/>
                    </a:cubicBezTo>
                    <a:cubicBezTo>
                      <a:pt x="3340" y="221"/>
                      <a:pt x="3151" y="0"/>
                      <a:pt x="28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9420;p77">
                <a:extLst>
                  <a:ext uri="{FF2B5EF4-FFF2-40B4-BE49-F238E27FC236}">
                    <a16:creationId xmlns:a16="http://schemas.microsoft.com/office/drawing/2014/main" id="{2974DE3A-1B8B-4199-7676-FE881497D9B2}"/>
                  </a:ext>
                </a:extLst>
              </p:cNvPr>
              <p:cNvSpPr/>
              <p:nvPr/>
            </p:nvSpPr>
            <p:spPr>
              <a:xfrm>
                <a:off x="-59287350" y="2497950"/>
                <a:ext cx="83500" cy="21275"/>
              </a:xfrm>
              <a:custGeom>
                <a:avLst/>
                <a:gdLst/>
                <a:ahLst/>
                <a:cxnLst/>
                <a:rect l="l" t="t" r="r" b="b"/>
                <a:pathLst>
                  <a:path w="3340" h="851" extrusionOk="0">
                    <a:moveTo>
                      <a:pt x="410" y="0"/>
                    </a:moveTo>
                    <a:cubicBezTo>
                      <a:pt x="189" y="0"/>
                      <a:pt x="0" y="189"/>
                      <a:pt x="0" y="441"/>
                    </a:cubicBezTo>
                    <a:cubicBezTo>
                      <a:pt x="0" y="662"/>
                      <a:pt x="189" y="851"/>
                      <a:pt x="410" y="851"/>
                    </a:cubicBezTo>
                    <a:lnTo>
                      <a:pt x="2899" y="851"/>
                    </a:lnTo>
                    <a:cubicBezTo>
                      <a:pt x="3151" y="851"/>
                      <a:pt x="3308" y="662"/>
                      <a:pt x="3308" y="441"/>
                    </a:cubicBezTo>
                    <a:cubicBezTo>
                      <a:pt x="3340" y="189"/>
                      <a:pt x="3151" y="0"/>
                      <a:pt x="28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9421;p77">
                <a:extLst>
                  <a:ext uri="{FF2B5EF4-FFF2-40B4-BE49-F238E27FC236}">
                    <a16:creationId xmlns:a16="http://schemas.microsoft.com/office/drawing/2014/main" id="{75AE57B1-429F-01D0-D718-B419E0118C14}"/>
                  </a:ext>
                </a:extLst>
              </p:cNvPr>
              <p:cNvSpPr/>
              <p:nvPr/>
            </p:nvSpPr>
            <p:spPr>
              <a:xfrm>
                <a:off x="-59287350" y="2538900"/>
                <a:ext cx="82700" cy="22075"/>
              </a:xfrm>
              <a:custGeom>
                <a:avLst/>
                <a:gdLst/>
                <a:ahLst/>
                <a:cxnLst/>
                <a:rect l="l" t="t" r="r" b="b"/>
                <a:pathLst>
                  <a:path w="3308" h="883" extrusionOk="0">
                    <a:moveTo>
                      <a:pt x="410" y="0"/>
                    </a:moveTo>
                    <a:cubicBezTo>
                      <a:pt x="189" y="0"/>
                      <a:pt x="0" y="221"/>
                      <a:pt x="0" y="441"/>
                    </a:cubicBezTo>
                    <a:cubicBezTo>
                      <a:pt x="0" y="662"/>
                      <a:pt x="189" y="882"/>
                      <a:pt x="410" y="882"/>
                    </a:cubicBezTo>
                    <a:lnTo>
                      <a:pt x="2899" y="882"/>
                    </a:lnTo>
                    <a:cubicBezTo>
                      <a:pt x="3151" y="882"/>
                      <a:pt x="3308" y="662"/>
                      <a:pt x="3308" y="441"/>
                    </a:cubicBezTo>
                    <a:cubicBezTo>
                      <a:pt x="3308" y="221"/>
                      <a:pt x="3151" y="0"/>
                      <a:pt x="289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9422;p77">
                <a:extLst>
                  <a:ext uri="{FF2B5EF4-FFF2-40B4-BE49-F238E27FC236}">
                    <a16:creationId xmlns:a16="http://schemas.microsoft.com/office/drawing/2014/main" id="{74F5901A-8FBC-68C7-F349-3E8483D80C6C}"/>
                  </a:ext>
                </a:extLst>
              </p:cNvPr>
              <p:cNvSpPr/>
              <p:nvPr/>
            </p:nvSpPr>
            <p:spPr>
              <a:xfrm>
                <a:off x="-59439375" y="2425425"/>
                <a:ext cx="125250" cy="134750"/>
              </a:xfrm>
              <a:custGeom>
                <a:avLst/>
                <a:gdLst/>
                <a:ahLst/>
                <a:cxnLst/>
                <a:rect l="l" t="t" r="r" b="b"/>
                <a:pathLst>
                  <a:path w="5010" h="5390" extrusionOk="0">
                    <a:moveTo>
                      <a:pt x="2518" y="855"/>
                    </a:moveTo>
                    <a:cubicBezTo>
                      <a:pt x="2722" y="855"/>
                      <a:pt x="2928" y="925"/>
                      <a:pt x="3088" y="1074"/>
                    </a:cubicBezTo>
                    <a:cubicBezTo>
                      <a:pt x="3277" y="1294"/>
                      <a:pt x="3340" y="1609"/>
                      <a:pt x="3277" y="1924"/>
                    </a:cubicBezTo>
                    <a:cubicBezTo>
                      <a:pt x="3183" y="2176"/>
                      <a:pt x="2994" y="2428"/>
                      <a:pt x="2710" y="2460"/>
                    </a:cubicBezTo>
                    <a:cubicBezTo>
                      <a:pt x="2626" y="2485"/>
                      <a:pt x="2546" y="2497"/>
                      <a:pt x="2469" y="2497"/>
                    </a:cubicBezTo>
                    <a:cubicBezTo>
                      <a:pt x="2260" y="2497"/>
                      <a:pt x="2076" y="2409"/>
                      <a:pt x="1891" y="2271"/>
                    </a:cubicBezTo>
                    <a:cubicBezTo>
                      <a:pt x="1702" y="2019"/>
                      <a:pt x="1607" y="1704"/>
                      <a:pt x="1702" y="1452"/>
                    </a:cubicBezTo>
                    <a:cubicBezTo>
                      <a:pt x="1802" y="1070"/>
                      <a:pt x="2158" y="855"/>
                      <a:pt x="2518" y="855"/>
                    </a:cubicBezTo>
                    <a:close/>
                    <a:moveTo>
                      <a:pt x="2521" y="3342"/>
                    </a:moveTo>
                    <a:cubicBezTo>
                      <a:pt x="3309" y="3342"/>
                      <a:pt x="3939" y="3846"/>
                      <a:pt x="4159" y="4539"/>
                    </a:cubicBezTo>
                    <a:lnTo>
                      <a:pt x="914" y="4539"/>
                    </a:lnTo>
                    <a:cubicBezTo>
                      <a:pt x="1103" y="3846"/>
                      <a:pt x="1733" y="3342"/>
                      <a:pt x="2521" y="3342"/>
                    </a:cubicBezTo>
                    <a:close/>
                    <a:moveTo>
                      <a:pt x="2473" y="0"/>
                    </a:moveTo>
                    <a:cubicBezTo>
                      <a:pt x="1781" y="0"/>
                      <a:pt x="1110" y="436"/>
                      <a:pt x="914" y="1200"/>
                    </a:cubicBezTo>
                    <a:cubicBezTo>
                      <a:pt x="757" y="1798"/>
                      <a:pt x="914" y="2334"/>
                      <a:pt x="1292" y="2775"/>
                    </a:cubicBezTo>
                    <a:cubicBezTo>
                      <a:pt x="568" y="3216"/>
                      <a:pt x="1" y="4004"/>
                      <a:pt x="1" y="4949"/>
                    </a:cubicBezTo>
                    <a:cubicBezTo>
                      <a:pt x="1" y="5169"/>
                      <a:pt x="190" y="5390"/>
                      <a:pt x="410" y="5390"/>
                    </a:cubicBezTo>
                    <a:lnTo>
                      <a:pt x="4537" y="5390"/>
                    </a:lnTo>
                    <a:cubicBezTo>
                      <a:pt x="4758" y="5390"/>
                      <a:pt x="4978" y="5169"/>
                      <a:pt x="4978" y="4949"/>
                    </a:cubicBezTo>
                    <a:cubicBezTo>
                      <a:pt x="5010" y="4035"/>
                      <a:pt x="4506" y="3216"/>
                      <a:pt x="3718" y="2807"/>
                    </a:cubicBezTo>
                    <a:cubicBezTo>
                      <a:pt x="3907" y="2618"/>
                      <a:pt x="4033" y="2397"/>
                      <a:pt x="4096" y="2113"/>
                    </a:cubicBezTo>
                    <a:cubicBezTo>
                      <a:pt x="4254" y="1515"/>
                      <a:pt x="4096" y="916"/>
                      <a:pt x="3655" y="507"/>
                    </a:cubicBezTo>
                    <a:cubicBezTo>
                      <a:pt x="3322" y="161"/>
                      <a:pt x="2894" y="0"/>
                      <a:pt x="247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9423;p77">
                <a:extLst>
                  <a:ext uri="{FF2B5EF4-FFF2-40B4-BE49-F238E27FC236}">
                    <a16:creationId xmlns:a16="http://schemas.microsoft.com/office/drawing/2014/main" id="{A037A295-0FC0-6C28-3F73-BA12C6D5AA2C}"/>
                  </a:ext>
                </a:extLst>
              </p:cNvPr>
              <p:cNvSpPr/>
              <p:nvPr/>
            </p:nvSpPr>
            <p:spPr>
              <a:xfrm>
                <a:off x="-59327525" y="2325450"/>
                <a:ext cx="13400" cy="13425"/>
              </a:xfrm>
              <a:custGeom>
                <a:avLst/>
                <a:gdLst/>
                <a:ahLst/>
                <a:cxnLst/>
                <a:rect l="l" t="t" r="r" b="b"/>
                <a:pathLst>
                  <a:path w="536" h="537" extrusionOk="0">
                    <a:moveTo>
                      <a:pt x="252" y="1"/>
                    </a:moveTo>
                    <a:cubicBezTo>
                      <a:pt x="95" y="1"/>
                      <a:pt x="0" y="127"/>
                      <a:pt x="0" y="284"/>
                    </a:cubicBezTo>
                    <a:cubicBezTo>
                      <a:pt x="0" y="442"/>
                      <a:pt x="95" y="536"/>
                      <a:pt x="252" y="536"/>
                    </a:cubicBezTo>
                    <a:cubicBezTo>
                      <a:pt x="410" y="536"/>
                      <a:pt x="536" y="442"/>
                      <a:pt x="536" y="284"/>
                    </a:cubicBezTo>
                    <a:cubicBezTo>
                      <a:pt x="536" y="127"/>
                      <a:pt x="410" y="1"/>
                      <a:pt x="25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AACB41E2-331B-77A3-0833-6B9DC37590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78613" y="3235936"/>
              <a:ext cx="288000" cy="288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5C9F23B5-1110-CD4F-ED22-3EDC7EE82D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56663" y="3235936"/>
              <a:ext cx="288000" cy="28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5BCF4F39-4293-6FB6-A07F-14789EE525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60113" y="3235936"/>
              <a:ext cx="288000" cy="28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60C8246A-2647-E575-2A9E-115035DB498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25463" y="3235936"/>
              <a:ext cx="288000" cy="288000"/>
            </a:xfrm>
            <a:prstGeom prst="ellipse">
              <a:avLst/>
            </a:prstGeom>
            <a:solidFill>
              <a:srgbClr val="A120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A777CCAE-38A3-F17A-BC3E-5EC062D73C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54313" y="3235936"/>
              <a:ext cx="288000" cy="288000"/>
            </a:xfrm>
            <a:prstGeom prst="ellipse">
              <a:avLst/>
            </a:prstGeom>
            <a:solidFill>
              <a:srgbClr val="F6861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7732EC0E-CCBE-AE03-A38B-62791E5C44D9}"/>
              </a:ext>
            </a:extLst>
          </p:cNvPr>
          <p:cNvSpPr txBox="1">
            <a:spLocks/>
          </p:cNvSpPr>
          <p:nvPr/>
        </p:nvSpPr>
        <p:spPr>
          <a:xfrm>
            <a:off x="360000" y="468000"/>
            <a:ext cx="7827902" cy="97783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AU" sz="2800" b="1" dirty="0">
                <a:solidFill>
                  <a:schemeClr val="accent3"/>
                </a:solidFill>
              </a:rPr>
              <a:t>What to do following an injury or illness – </a:t>
            </a:r>
            <a:br>
              <a:rPr lang="en-AU" sz="2800" b="1" dirty="0">
                <a:solidFill>
                  <a:schemeClr val="accent3"/>
                </a:solidFill>
              </a:rPr>
            </a:br>
            <a:r>
              <a:rPr lang="en-AU" sz="2800" dirty="0">
                <a:solidFill>
                  <a:schemeClr val="accent3"/>
                </a:solidFill>
              </a:rPr>
              <a:t>the rehabilitation and return to work process</a:t>
            </a:r>
            <a:endParaRPr lang="en-US" sz="28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42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E0F76-A521-C70C-FD14-950F6C4E67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E3F9A7-0EBC-CA5A-EA1A-3F4BB6EEF2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736C098-EB99-3478-9314-BFD20C84E468}"/>
              </a:ext>
            </a:extLst>
          </p:cNvPr>
          <p:cNvSpPr txBox="1">
            <a:spLocks/>
          </p:cNvSpPr>
          <p:nvPr/>
        </p:nvSpPr>
        <p:spPr>
          <a:xfrm>
            <a:off x="1471230" y="736922"/>
            <a:ext cx="4404914" cy="17310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Employment must be a ‘significant contributing factor’ </a:t>
            </a:r>
            <a:r>
              <a:rPr kumimoji="0" lang="en-AU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 WorkCover </a:t>
            </a:r>
            <a:r>
              <a:rPr kumimoji="0" lang="en-AU" sz="20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Queensland to consider the injury work-related.</a:t>
            </a:r>
            <a:endParaRPr lang="en-A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20D3FDA-12B6-9857-45AE-AD2B2EEBC14E}"/>
              </a:ext>
            </a:extLst>
          </p:cNvPr>
          <p:cNvSpPr txBox="1">
            <a:spLocks/>
          </p:cNvSpPr>
          <p:nvPr/>
        </p:nvSpPr>
        <p:spPr>
          <a:xfrm>
            <a:off x="7108162" y="4649590"/>
            <a:ext cx="4628961" cy="18419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kumimoji="0" lang="en-AU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Employees </a:t>
            </a:r>
            <a:r>
              <a:rPr kumimoji="0" lang="en-AU" sz="200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may</a:t>
            </a:r>
            <a:r>
              <a:rPr kumimoji="0" lang="en-AU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also be covered by </a:t>
            </a:r>
            <a:r>
              <a:rPr kumimoji="0" lang="en-A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WorkCover</a:t>
            </a:r>
            <a:r>
              <a:rPr kumimoji="0" lang="en-AU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when injured </a:t>
            </a: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travelling</a:t>
            </a:r>
            <a:b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 and from work</a:t>
            </a:r>
            <a:r>
              <a:rPr kumimoji="0" lang="en-AU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or travelling</a:t>
            </a:r>
            <a:br>
              <a:rPr kumimoji="0" lang="en-AU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</a:t>
            </a:r>
            <a:r>
              <a:rPr kumimoji="0" lang="en-AU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work.</a:t>
            </a:r>
            <a:endParaRPr lang="en-A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3248F42-C37C-48BC-51A5-C52A7ACFE396}"/>
              </a:ext>
            </a:extLst>
          </p:cNvPr>
          <p:cNvSpPr txBox="1">
            <a:spLocks/>
          </p:cNvSpPr>
          <p:nvPr/>
        </p:nvSpPr>
        <p:spPr>
          <a:xfrm>
            <a:off x="503885" y="4637686"/>
            <a:ext cx="4404914" cy="18972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</a:t>
            </a:r>
            <a:r>
              <a:rPr kumimoji="0" lang="en-AU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WorkCover</a:t>
            </a: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claims are considered on an individual basis</a:t>
            </a:r>
            <a:r>
              <a:rPr kumimoji="0" lang="en-AU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and Queensland’s statutory workers’ compensation scheme is </a:t>
            </a:r>
            <a:r>
              <a:rPr kumimoji="0" lang="en-AU" sz="200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no fault </a:t>
            </a:r>
            <a:r>
              <a:rPr kumimoji="0" lang="en-AU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scheme.</a:t>
            </a:r>
            <a:endParaRPr lang="en-AU" sz="2000" b="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C19C8F-A6EF-DB5B-ABF7-9CDFEBD2210F}"/>
              </a:ext>
            </a:extLst>
          </p:cNvPr>
          <p:cNvSpPr txBox="1">
            <a:spLocks/>
          </p:cNvSpPr>
          <p:nvPr/>
        </p:nvSpPr>
        <p:spPr>
          <a:xfrm>
            <a:off x="9050106" y="328858"/>
            <a:ext cx="2758068" cy="15415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kumimoji="0" lang="en-A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WorkCover</a:t>
            </a:r>
            <a:r>
              <a:rPr kumimoji="0" lang="en-AU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has an</a:t>
            </a:r>
            <a:br>
              <a:rPr kumimoji="0" lang="en-AU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appeals process</a:t>
            </a:r>
            <a:br>
              <a:rPr kumimoji="0" lang="en-AU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AU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available.</a:t>
            </a:r>
            <a:endParaRPr lang="en-AU" sz="2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4EE3B4B-DAE5-2042-DCD3-FF7BA7B41AF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9398" y="984292"/>
            <a:ext cx="656783" cy="57468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59EB1038-30C6-3808-9663-58B6A754176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8109" y="3787366"/>
            <a:ext cx="805350" cy="80535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E39A686F-216A-9CE4-F509-0B83C21C7DA5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375239" y="727915"/>
            <a:ext cx="514750" cy="733901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C48F2FB9-FA8E-7F61-BA84-180FB4614A6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188989" y="3841066"/>
            <a:ext cx="1042647" cy="944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2689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19529-8DBA-A853-EF65-C68CB47C9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E5DEB4-156D-32AB-FD5D-38BBA237CC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2BB93-CBC0-2209-42F8-E42712DF79C7}"/>
              </a:ext>
            </a:extLst>
          </p:cNvPr>
          <p:cNvSpPr txBox="1">
            <a:spLocks/>
          </p:cNvSpPr>
          <p:nvPr/>
        </p:nvSpPr>
        <p:spPr>
          <a:xfrm>
            <a:off x="658060" y="373204"/>
            <a:ext cx="4644757" cy="16189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AU" sz="3000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We all experience periods of injury or illness.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C5661F0-1581-6D22-C990-452B05C04EAE}"/>
              </a:ext>
            </a:extLst>
          </p:cNvPr>
          <p:cNvSpPr txBox="1">
            <a:spLocks/>
          </p:cNvSpPr>
          <p:nvPr/>
        </p:nvSpPr>
        <p:spPr>
          <a:xfrm>
            <a:off x="1626460" y="2062647"/>
            <a:ext cx="3897321" cy="34327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1000"/>
              </a:spcAft>
            </a:pPr>
            <a:r>
              <a:rPr lang="en-AU" sz="2600" b="1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Keys to recovery</a:t>
            </a:r>
            <a:endParaRPr lang="en-AU" sz="2600" dirty="0"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  <a:p>
            <a:pPr marL="270000" indent="-270000">
              <a:spcAft>
                <a:spcPts val="1300"/>
              </a:spcAft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Early contact and support</a:t>
            </a:r>
          </a:p>
          <a:p>
            <a:pPr marL="270000" indent="-270000">
              <a:spcAft>
                <a:spcPts val="1300"/>
              </a:spcAft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Ongoing leadership communication with staff</a:t>
            </a:r>
          </a:p>
          <a:p>
            <a:pPr marL="270000" indent="-270000">
              <a:spcAft>
                <a:spcPts val="1300"/>
              </a:spcAft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Consultation with medical professionals</a:t>
            </a:r>
          </a:p>
          <a:p>
            <a:pPr marL="270000" indent="-270000">
              <a:spcAft>
                <a:spcPts val="1300"/>
              </a:spcAft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Early return to agreed tasks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13DBCCD-79B3-7778-4939-D2EE98351217}"/>
              </a:ext>
            </a:extLst>
          </p:cNvPr>
          <p:cNvSpPr txBox="1">
            <a:spLocks/>
          </p:cNvSpPr>
          <p:nvPr/>
        </p:nvSpPr>
        <p:spPr>
          <a:xfrm>
            <a:off x="7280437" y="4661524"/>
            <a:ext cx="4644757" cy="15415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AU" sz="2000" dirty="0">
                <a:solidFill>
                  <a:srgbClr val="007687"/>
                </a:solidFill>
                <a:latin typeface="Arial" panose="020B0604020202020204" pitchFamily="34" charset="0"/>
              </a:rPr>
              <a:t>The Department of Education assists and </a:t>
            </a:r>
            <a:r>
              <a:rPr lang="en-AU" sz="2000" b="1" dirty="0">
                <a:solidFill>
                  <a:srgbClr val="007687"/>
                </a:solidFill>
                <a:latin typeface="Arial" panose="020B0604020202020204" pitchFamily="34" charset="0"/>
              </a:rPr>
              <a:t>supports over 1,000 staff </a:t>
            </a:r>
            <a:r>
              <a:rPr lang="en-AU" sz="2000" dirty="0">
                <a:solidFill>
                  <a:srgbClr val="007687"/>
                </a:solidFill>
                <a:latin typeface="Arial" panose="020B0604020202020204" pitchFamily="34" charset="0"/>
              </a:rPr>
              <a:t>every year in successfully returning to work. 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6CE5409-E163-7987-E9D0-A26FD6561B3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8797" y="2494841"/>
            <a:ext cx="783080" cy="95562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92724D4B-06DF-B032-A50A-EF4699C9B35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27397" y="3780167"/>
            <a:ext cx="805350" cy="1017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36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D04F9-809F-0678-B0BB-AB0EEA031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1A255-F8D9-CE13-E6AE-2EF4DA5528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3630" y="3454077"/>
            <a:ext cx="2772667" cy="1098165"/>
          </a:xfrm>
        </p:spPr>
        <p:txBody>
          <a:bodyPr/>
          <a:lstStyle/>
          <a:p>
            <a:pPr marL="0" lvl="0" indent="0" fontAlgn="base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None/>
              <a:defRPr/>
            </a:pPr>
            <a:r>
              <a:rPr lang="pt-BR" altLang="en-US" sz="1800" b="1" dirty="0">
                <a:solidFill>
                  <a:schemeClr val="accent1"/>
                </a:solidFill>
                <a:latin typeface="Arial"/>
                <a:cs typeface="Arial"/>
              </a:rPr>
              <a:t>Aaron Sample</a:t>
            </a:r>
          </a:p>
          <a:p>
            <a:pPr marL="288000" lvl="0" indent="0" fontAlgn="base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None/>
              <a:defRPr/>
            </a:pPr>
            <a:r>
              <a:rPr lang="en-AU" sz="1800" dirty="0">
                <a:solidFill>
                  <a:schemeClr val="accent1"/>
                </a:solidFill>
                <a:latin typeface="Arial"/>
                <a:cs typeface="Arial"/>
              </a:rPr>
              <a:t>sampl98@eq.edu.au  </a:t>
            </a:r>
          </a:p>
          <a:p>
            <a:pPr marL="288000" lvl="0" indent="0" fontAlgn="base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None/>
              <a:defRPr/>
            </a:pPr>
            <a:r>
              <a:rPr lang="en-AU" sz="1800" dirty="0">
                <a:solidFill>
                  <a:schemeClr val="accent1"/>
                </a:solidFill>
                <a:latin typeface="Arial"/>
                <a:cs typeface="Arial"/>
              </a:rPr>
              <a:t>extension 998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789562-DBDB-D46A-6A8E-F977639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4298" y="1136863"/>
            <a:ext cx="7318271" cy="212961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AU" sz="28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workplace Rehabilitation and Return to Work Coordinator </a:t>
            </a:r>
            <a:r>
              <a:rPr lang="en-AU" sz="28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 all the information you need, and can guide you through the rehabilitation process</a:t>
            </a:r>
            <a:endParaRPr lang="en-US" sz="2800" dirty="0">
              <a:solidFill>
                <a:schemeClr val="accent3"/>
              </a:solidFill>
            </a:endParaRPr>
          </a:p>
        </p:txBody>
      </p:sp>
      <p:sp>
        <p:nvSpPr>
          <p:cNvPr id="19" name="Google Shape;9140;p76">
            <a:extLst>
              <a:ext uri="{FF2B5EF4-FFF2-40B4-BE49-F238E27FC236}">
                <a16:creationId xmlns:a16="http://schemas.microsoft.com/office/drawing/2014/main" id="{78F54307-D62D-F33C-0010-09964A553347}"/>
              </a:ext>
            </a:extLst>
          </p:cNvPr>
          <p:cNvSpPr/>
          <p:nvPr/>
        </p:nvSpPr>
        <p:spPr>
          <a:xfrm>
            <a:off x="2507792" y="4154559"/>
            <a:ext cx="211971" cy="204727"/>
          </a:xfrm>
          <a:custGeom>
            <a:avLst/>
            <a:gdLst/>
            <a:ahLst/>
            <a:cxnLst/>
            <a:rect l="l" t="t" r="r" b="b"/>
            <a:pathLst>
              <a:path w="20089" h="19323" extrusionOk="0">
                <a:moveTo>
                  <a:pt x="4477" y="1134"/>
                </a:moveTo>
                <a:cubicBezTo>
                  <a:pt x="4624" y="1134"/>
                  <a:pt x="4765" y="1194"/>
                  <a:pt x="4868" y="1300"/>
                </a:cubicBezTo>
                <a:lnTo>
                  <a:pt x="7268" y="3694"/>
                </a:lnTo>
                <a:cubicBezTo>
                  <a:pt x="7489" y="3915"/>
                  <a:pt x="7489" y="4271"/>
                  <a:pt x="7268" y="4494"/>
                </a:cubicBezTo>
                <a:lnTo>
                  <a:pt x="6870" y="4893"/>
                </a:lnTo>
                <a:lnTo>
                  <a:pt x="3669" y="1692"/>
                </a:lnTo>
                <a:lnTo>
                  <a:pt x="4068" y="1300"/>
                </a:lnTo>
                <a:cubicBezTo>
                  <a:pt x="4173" y="1191"/>
                  <a:pt x="4315" y="1134"/>
                  <a:pt x="4466" y="1134"/>
                </a:cubicBezTo>
                <a:cubicBezTo>
                  <a:pt x="4470" y="1134"/>
                  <a:pt x="4473" y="1134"/>
                  <a:pt x="4477" y="1134"/>
                </a:cubicBezTo>
                <a:close/>
                <a:moveTo>
                  <a:pt x="15822" y="12484"/>
                </a:moveTo>
                <a:cubicBezTo>
                  <a:pt x="15973" y="12484"/>
                  <a:pt x="16118" y="12544"/>
                  <a:pt x="16224" y="12650"/>
                </a:cubicBezTo>
                <a:lnTo>
                  <a:pt x="18624" y="15053"/>
                </a:lnTo>
                <a:cubicBezTo>
                  <a:pt x="18845" y="15274"/>
                  <a:pt x="18845" y="15633"/>
                  <a:pt x="18624" y="15854"/>
                </a:cubicBezTo>
                <a:lnTo>
                  <a:pt x="18226" y="16255"/>
                </a:lnTo>
                <a:lnTo>
                  <a:pt x="15022" y="13051"/>
                </a:lnTo>
                <a:lnTo>
                  <a:pt x="15421" y="12650"/>
                </a:lnTo>
                <a:cubicBezTo>
                  <a:pt x="15526" y="12544"/>
                  <a:pt x="15671" y="12484"/>
                  <a:pt x="15822" y="12484"/>
                </a:cubicBezTo>
                <a:close/>
                <a:moveTo>
                  <a:pt x="2881" y="2508"/>
                </a:moveTo>
                <a:lnTo>
                  <a:pt x="6073" y="5699"/>
                </a:lnTo>
                <a:cubicBezTo>
                  <a:pt x="5227" y="6656"/>
                  <a:pt x="5275" y="8103"/>
                  <a:pt x="6175" y="9005"/>
                </a:cubicBezTo>
                <a:lnTo>
                  <a:pt x="10910" y="13743"/>
                </a:lnTo>
                <a:cubicBezTo>
                  <a:pt x="11379" y="14214"/>
                  <a:pt x="11998" y="14451"/>
                  <a:pt x="12618" y="14451"/>
                </a:cubicBezTo>
                <a:cubicBezTo>
                  <a:pt x="13188" y="14451"/>
                  <a:pt x="13758" y="14252"/>
                  <a:pt x="14216" y="13849"/>
                </a:cubicBezTo>
                <a:lnTo>
                  <a:pt x="17408" y="17040"/>
                </a:lnTo>
                <a:cubicBezTo>
                  <a:pt x="16480" y="17810"/>
                  <a:pt x="15350" y="18190"/>
                  <a:pt x="14222" y="18190"/>
                </a:cubicBezTo>
                <a:cubicBezTo>
                  <a:pt x="12939" y="18190"/>
                  <a:pt x="11660" y="17697"/>
                  <a:pt x="10689" y="16726"/>
                </a:cubicBezTo>
                <a:lnTo>
                  <a:pt x="10692" y="16726"/>
                </a:lnTo>
                <a:lnTo>
                  <a:pt x="3192" y="9226"/>
                </a:lnTo>
                <a:cubicBezTo>
                  <a:pt x="1371" y="7402"/>
                  <a:pt x="1235" y="4491"/>
                  <a:pt x="2881" y="2508"/>
                </a:cubicBezTo>
                <a:close/>
                <a:moveTo>
                  <a:pt x="4468" y="1"/>
                </a:moveTo>
                <a:cubicBezTo>
                  <a:pt x="4034" y="1"/>
                  <a:pt x="3600" y="166"/>
                  <a:pt x="3267" y="497"/>
                </a:cubicBezTo>
                <a:lnTo>
                  <a:pt x="2473" y="1285"/>
                </a:lnTo>
                <a:lnTo>
                  <a:pt x="2464" y="1294"/>
                </a:lnTo>
                <a:lnTo>
                  <a:pt x="2458" y="1300"/>
                </a:lnTo>
                <a:lnTo>
                  <a:pt x="2392" y="1366"/>
                </a:lnTo>
                <a:cubicBezTo>
                  <a:pt x="0" y="3758"/>
                  <a:pt x="0" y="7635"/>
                  <a:pt x="2392" y="10026"/>
                </a:cubicBezTo>
                <a:lnTo>
                  <a:pt x="9889" y="17529"/>
                </a:lnTo>
                <a:cubicBezTo>
                  <a:pt x="11086" y="18725"/>
                  <a:pt x="12654" y="19323"/>
                  <a:pt x="14222" y="19323"/>
                </a:cubicBezTo>
                <a:cubicBezTo>
                  <a:pt x="15789" y="19323"/>
                  <a:pt x="17356" y="18725"/>
                  <a:pt x="18552" y="17529"/>
                </a:cubicBezTo>
                <a:lnTo>
                  <a:pt x="18624" y="17457"/>
                </a:lnTo>
                <a:lnTo>
                  <a:pt x="19425" y="16657"/>
                </a:lnTo>
                <a:cubicBezTo>
                  <a:pt x="20089" y="15992"/>
                  <a:pt x="20089" y="14917"/>
                  <a:pt x="19425" y="14253"/>
                </a:cubicBezTo>
                <a:lnTo>
                  <a:pt x="17024" y="11850"/>
                </a:lnTo>
                <a:cubicBezTo>
                  <a:pt x="16692" y="11518"/>
                  <a:pt x="16257" y="11352"/>
                  <a:pt x="15822" y="11352"/>
                </a:cubicBezTo>
                <a:cubicBezTo>
                  <a:pt x="15388" y="11352"/>
                  <a:pt x="14953" y="11518"/>
                  <a:pt x="14621" y="11850"/>
                </a:cubicBezTo>
                <a:lnTo>
                  <a:pt x="13820" y="12650"/>
                </a:lnTo>
                <a:lnTo>
                  <a:pt x="13531" y="12943"/>
                </a:lnTo>
                <a:cubicBezTo>
                  <a:pt x="13278" y="13193"/>
                  <a:pt x="12949" y="13319"/>
                  <a:pt x="12620" y="13319"/>
                </a:cubicBezTo>
                <a:cubicBezTo>
                  <a:pt x="12291" y="13319"/>
                  <a:pt x="11962" y="13193"/>
                  <a:pt x="11710" y="12943"/>
                </a:cubicBezTo>
                <a:lnTo>
                  <a:pt x="6978" y="8205"/>
                </a:lnTo>
                <a:cubicBezTo>
                  <a:pt x="6474" y="7704"/>
                  <a:pt x="6474" y="6889"/>
                  <a:pt x="6978" y="6385"/>
                </a:cubicBezTo>
                <a:lnTo>
                  <a:pt x="7268" y="6095"/>
                </a:lnTo>
                <a:lnTo>
                  <a:pt x="8068" y="5294"/>
                </a:lnTo>
                <a:cubicBezTo>
                  <a:pt x="8733" y="4630"/>
                  <a:pt x="8733" y="3555"/>
                  <a:pt x="8068" y="2891"/>
                </a:cubicBezTo>
                <a:lnTo>
                  <a:pt x="5668" y="497"/>
                </a:lnTo>
                <a:cubicBezTo>
                  <a:pt x="5336" y="166"/>
                  <a:pt x="4902" y="1"/>
                  <a:pt x="4468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20" name="Google Shape;9134;p76">
            <a:extLst>
              <a:ext uri="{FF2B5EF4-FFF2-40B4-BE49-F238E27FC236}">
                <a16:creationId xmlns:a16="http://schemas.microsoft.com/office/drawing/2014/main" id="{57C293BC-8E04-4674-6FA8-06E78EF19764}"/>
              </a:ext>
            </a:extLst>
          </p:cNvPr>
          <p:cNvGrpSpPr/>
          <p:nvPr/>
        </p:nvGrpSpPr>
        <p:grpSpPr>
          <a:xfrm>
            <a:off x="2507033" y="3835925"/>
            <a:ext cx="197195" cy="197175"/>
            <a:chOff x="893650" y="1428000"/>
            <a:chExt cx="483200" cy="483150"/>
          </a:xfrm>
          <a:solidFill>
            <a:schemeClr val="accent3"/>
          </a:solidFill>
        </p:grpSpPr>
        <p:sp>
          <p:nvSpPr>
            <p:cNvPr id="21" name="Google Shape;9135;p76">
              <a:extLst>
                <a:ext uri="{FF2B5EF4-FFF2-40B4-BE49-F238E27FC236}">
                  <a16:creationId xmlns:a16="http://schemas.microsoft.com/office/drawing/2014/main" id="{1EB77C4F-1A66-5D70-FE78-0CFF8720C845}"/>
                </a:ext>
              </a:extLst>
            </p:cNvPr>
            <p:cNvSpPr/>
            <p:nvPr/>
          </p:nvSpPr>
          <p:spPr>
            <a:xfrm>
              <a:off x="893650" y="1428000"/>
              <a:ext cx="483200" cy="483150"/>
            </a:xfrm>
            <a:custGeom>
              <a:avLst/>
              <a:gdLst/>
              <a:ahLst/>
              <a:cxnLst/>
              <a:rect l="l" t="t" r="r" b="b"/>
              <a:pathLst>
                <a:path w="19328" h="19326" extrusionOk="0">
                  <a:moveTo>
                    <a:pt x="3436" y="6012"/>
                  </a:moveTo>
                  <a:lnTo>
                    <a:pt x="3436" y="8869"/>
                  </a:lnTo>
                  <a:lnTo>
                    <a:pt x="1516" y="7435"/>
                  </a:lnTo>
                  <a:lnTo>
                    <a:pt x="3436" y="6012"/>
                  </a:lnTo>
                  <a:close/>
                  <a:moveTo>
                    <a:pt x="15892" y="6012"/>
                  </a:moveTo>
                  <a:lnTo>
                    <a:pt x="17812" y="7438"/>
                  </a:lnTo>
                  <a:lnTo>
                    <a:pt x="15892" y="8869"/>
                  </a:lnTo>
                  <a:lnTo>
                    <a:pt x="15892" y="6012"/>
                  </a:lnTo>
                  <a:close/>
                  <a:moveTo>
                    <a:pt x="14759" y="1133"/>
                  </a:moveTo>
                  <a:lnTo>
                    <a:pt x="14759" y="9717"/>
                  </a:lnTo>
                  <a:lnTo>
                    <a:pt x="9665" y="13522"/>
                  </a:lnTo>
                  <a:lnTo>
                    <a:pt x="4569" y="9717"/>
                  </a:lnTo>
                  <a:lnTo>
                    <a:pt x="4569" y="1133"/>
                  </a:lnTo>
                  <a:close/>
                  <a:moveTo>
                    <a:pt x="18195" y="8564"/>
                  </a:moveTo>
                  <a:lnTo>
                    <a:pt x="18195" y="17625"/>
                  </a:lnTo>
                  <a:cubicBezTo>
                    <a:pt x="18195" y="17939"/>
                    <a:pt x="17942" y="18193"/>
                    <a:pt x="17628" y="18193"/>
                  </a:cubicBezTo>
                  <a:lnTo>
                    <a:pt x="1700" y="18193"/>
                  </a:lnTo>
                  <a:cubicBezTo>
                    <a:pt x="1386" y="18193"/>
                    <a:pt x="1136" y="17939"/>
                    <a:pt x="1136" y="17625"/>
                  </a:cubicBezTo>
                  <a:lnTo>
                    <a:pt x="1136" y="8564"/>
                  </a:lnTo>
                  <a:lnTo>
                    <a:pt x="9324" y="14681"/>
                  </a:lnTo>
                  <a:cubicBezTo>
                    <a:pt x="9425" y="14757"/>
                    <a:pt x="9545" y="14794"/>
                    <a:pt x="9664" y="14794"/>
                  </a:cubicBezTo>
                  <a:cubicBezTo>
                    <a:pt x="9783" y="14794"/>
                    <a:pt x="9903" y="14757"/>
                    <a:pt x="10004" y="14681"/>
                  </a:cubicBezTo>
                  <a:lnTo>
                    <a:pt x="18195" y="8564"/>
                  </a:lnTo>
                  <a:close/>
                  <a:moveTo>
                    <a:pt x="4004" y="1"/>
                  </a:moveTo>
                  <a:cubicBezTo>
                    <a:pt x="3690" y="1"/>
                    <a:pt x="3436" y="251"/>
                    <a:pt x="3436" y="565"/>
                  </a:cubicBezTo>
                  <a:lnTo>
                    <a:pt x="3436" y="4605"/>
                  </a:lnTo>
                  <a:lnTo>
                    <a:pt x="230" y="6982"/>
                  </a:lnTo>
                  <a:lnTo>
                    <a:pt x="221" y="6991"/>
                  </a:lnTo>
                  <a:cubicBezTo>
                    <a:pt x="212" y="6997"/>
                    <a:pt x="200" y="7006"/>
                    <a:pt x="190" y="7015"/>
                  </a:cubicBezTo>
                  <a:lnTo>
                    <a:pt x="175" y="7030"/>
                  </a:lnTo>
                  <a:cubicBezTo>
                    <a:pt x="163" y="7042"/>
                    <a:pt x="151" y="7051"/>
                    <a:pt x="142" y="7063"/>
                  </a:cubicBezTo>
                  <a:cubicBezTo>
                    <a:pt x="139" y="7069"/>
                    <a:pt x="136" y="7072"/>
                    <a:pt x="133" y="7075"/>
                  </a:cubicBezTo>
                  <a:cubicBezTo>
                    <a:pt x="121" y="7090"/>
                    <a:pt x="106" y="7105"/>
                    <a:pt x="94" y="7124"/>
                  </a:cubicBezTo>
                  <a:cubicBezTo>
                    <a:pt x="94" y="7127"/>
                    <a:pt x="91" y="7130"/>
                    <a:pt x="88" y="7133"/>
                  </a:cubicBezTo>
                  <a:cubicBezTo>
                    <a:pt x="82" y="7148"/>
                    <a:pt x="73" y="7163"/>
                    <a:pt x="64" y="7178"/>
                  </a:cubicBezTo>
                  <a:cubicBezTo>
                    <a:pt x="61" y="7181"/>
                    <a:pt x="58" y="7187"/>
                    <a:pt x="58" y="7193"/>
                  </a:cubicBezTo>
                  <a:cubicBezTo>
                    <a:pt x="52" y="7205"/>
                    <a:pt x="46" y="7220"/>
                    <a:pt x="39" y="7232"/>
                  </a:cubicBezTo>
                  <a:lnTo>
                    <a:pt x="33" y="7250"/>
                  </a:lnTo>
                  <a:cubicBezTo>
                    <a:pt x="27" y="7265"/>
                    <a:pt x="24" y="7278"/>
                    <a:pt x="18" y="7293"/>
                  </a:cubicBezTo>
                  <a:cubicBezTo>
                    <a:pt x="18" y="7299"/>
                    <a:pt x="15" y="7305"/>
                    <a:pt x="15" y="7311"/>
                  </a:cubicBezTo>
                  <a:cubicBezTo>
                    <a:pt x="12" y="7326"/>
                    <a:pt x="9" y="7341"/>
                    <a:pt x="6" y="7356"/>
                  </a:cubicBezTo>
                  <a:cubicBezTo>
                    <a:pt x="6" y="7362"/>
                    <a:pt x="6" y="7368"/>
                    <a:pt x="3" y="7374"/>
                  </a:cubicBezTo>
                  <a:cubicBezTo>
                    <a:pt x="3" y="7392"/>
                    <a:pt x="0" y="7410"/>
                    <a:pt x="0" y="7432"/>
                  </a:cubicBezTo>
                  <a:lnTo>
                    <a:pt x="0" y="7435"/>
                  </a:lnTo>
                  <a:lnTo>
                    <a:pt x="3" y="7435"/>
                  </a:lnTo>
                  <a:lnTo>
                    <a:pt x="3" y="17625"/>
                  </a:lnTo>
                  <a:cubicBezTo>
                    <a:pt x="3" y="18564"/>
                    <a:pt x="761" y="19325"/>
                    <a:pt x="1700" y="19325"/>
                  </a:cubicBezTo>
                  <a:lnTo>
                    <a:pt x="17628" y="19325"/>
                  </a:lnTo>
                  <a:cubicBezTo>
                    <a:pt x="18567" y="19325"/>
                    <a:pt x="19325" y="18564"/>
                    <a:pt x="19328" y="17625"/>
                  </a:cubicBezTo>
                  <a:lnTo>
                    <a:pt x="19328" y="7435"/>
                  </a:lnTo>
                  <a:lnTo>
                    <a:pt x="19328" y="7428"/>
                  </a:lnTo>
                  <a:cubicBezTo>
                    <a:pt x="19328" y="7410"/>
                    <a:pt x="19325" y="7389"/>
                    <a:pt x="19322" y="7371"/>
                  </a:cubicBezTo>
                  <a:cubicBezTo>
                    <a:pt x="19322" y="7365"/>
                    <a:pt x="19322" y="7359"/>
                    <a:pt x="19319" y="7353"/>
                  </a:cubicBezTo>
                  <a:cubicBezTo>
                    <a:pt x="19319" y="7338"/>
                    <a:pt x="19316" y="7323"/>
                    <a:pt x="19313" y="7308"/>
                  </a:cubicBezTo>
                  <a:cubicBezTo>
                    <a:pt x="19313" y="7302"/>
                    <a:pt x="19310" y="7296"/>
                    <a:pt x="19307" y="7290"/>
                  </a:cubicBezTo>
                  <a:cubicBezTo>
                    <a:pt x="19304" y="7278"/>
                    <a:pt x="19301" y="7262"/>
                    <a:pt x="19294" y="7247"/>
                  </a:cubicBezTo>
                  <a:lnTo>
                    <a:pt x="19288" y="7232"/>
                  </a:lnTo>
                  <a:cubicBezTo>
                    <a:pt x="19282" y="7217"/>
                    <a:pt x="19276" y="7205"/>
                    <a:pt x="19270" y="7190"/>
                  </a:cubicBezTo>
                  <a:cubicBezTo>
                    <a:pt x="19267" y="7184"/>
                    <a:pt x="19264" y="7181"/>
                    <a:pt x="19264" y="7175"/>
                  </a:cubicBezTo>
                  <a:cubicBezTo>
                    <a:pt x="19255" y="7160"/>
                    <a:pt x="19246" y="7145"/>
                    <a:pt x="19237" y="7133"/>
                  </a:cubicBezTo>
                  <a:cubicBezTo>
                    <a:pt x="19237" y="7130"/>
                    <a:pt x="19234" y="7124"/>
                    <a:pt x="19231" y="7120"/>
                  </a:cubicBezTo>
                  <a:cubicBezTo>
                    <a:pt x="19219" y="7105"/>
                    <a:pt x="19207" y="7087"/>
                    <a:pt x="19195" y="7072"/>
                  </a:cubicBezTo>
                  <a:cubicBezTo>
                    <a:pt x="19192" y="7069"/>
                    <a:pt x="19189" y="7066"/>
                    <a:pt x="19186" y="7063"/>
                  </a:cubicBezTo>
                  <a:cubicBezTo>
                    <a:pt x="19174" y="7051"/>
                    <a:pt x="19165" y="7039"/>
                    <a:pt x="19153" y="7027"/>
                  </a:cubicBezTo>
                  <a:lnTo>
                    <a:pt x="19137" y="7015"/>
                  </a:lnTo>
                  <a:cubicBezTo>
                    <a:pt x="19125" y="7006"/>
                    <a:pt x="19116" y="6997"/>
                    <a:pt x="19104" y="6988"/>
                  </a:cubicBezTo>
                  <a:lnTo>
                    <a:pt x="19095" y="6979"/>
                  </a:lnTo>
                  <a:lnTo>
                    <a:pt x="15892" y="4605"/>
                  </a:lnTo>
                  <a:lnTo>
                    <a:pt x="15892" y="565"/>
                  </a:lnTo>
                  <a:cubicBezTo>
                    <a:pt x="15892" y="251"/>
                    <a:pt x="15638" y="1"/>
                    <a:pt x="153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22" name="Google Shape;9136;p76">
              <a:extLst>
                <a:ext uri="{FF2B5EF4-FFF2-40B4-BE49-F238E27FC236}">
                  <a16:creationId xmlns:a16="http://schemas.microsoft.com/office/drawing/2014/main" id="{47B3C762-970C-089C-BA23-5978E3FFC2DC}"/>
                </a:ext>
              </a:extLst>
            </p:cNvPr>
            <p:cNvSpPr/>
            <p:nvPr/>
          </p:nvSpPr>
          <p:spPr>
            <a:xfrm>
              <a:off x="1036150" y="1514825"/>
              <a:ext cx="198175" cy="28325"/>
            </a:xfrm>
            <a:custGeom>
              <a:avLst/>
              <a:gdLst/>
              <a:ahLst/>
              <a:cxnLst/>
              <a:rect l="l" t="t" r="r" b="b"/>
              <a:pathLst>
                <a:path w="7927" h="1133" extrusionOk="0">
                  <a:moveTo>
                    <a:pt x="569" y="0"/>
                  </a:moveTo>
                  <a:cubicBezTo>
                    <a:pt x="255" y="0"/>
                    <a:pt x="1" y="251"/>
                    <a:pt x="1" y="565"/>
                  </a:cubicBezTo>
                  <a:cubicBezTo>
                    <a:pt x="1" y="879"/>
                    <a:pt x="255" y="1132"/>
                    <a:pt x="569" y="1132"/>
                  </a:cubicBezTo>
                  <a:lnTo>
                    <a:pt x="7362" y="1132"/>
                  </a:lnTo>
                  <a:cubicBezTo>
                    <a:pt x="7673" y="1132"/>
                    <a:pt x="7927" y="879"/>
                    <a:pt x="7927" y="565"/>
                  </a:cubicBezTo>
                  <a:cubicBezTo>
                    <a:pt x="7927" y="251"/>
                    <a:pt x="7673" y="0"/>
                    <a:pt x="73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3" name="Google Shape;9137;p76">
              <a:extLst>
                <a:ext uri="{FF2B5EF4-FFF2-40B4-BE49-F238E27FC236}">
                  <a16:creationId xmlns:a16="http://schemas.microsoft.com/office/drawing/2014/main" id="{BEFFCEBC-2B6E-A6EB-CB60-C79F10C28320}"/>
                </a:ext>
              </a:extLst>
            </p:cNvPr>
            <p:cNvSpPr/>
            <p:nvPr/>
          </p:nvSpPr>
          <p:spPr>
            <a:xfrm>
              <a:off x="1036150" y="1571425"/>
              <a:ext cx="198175" cy="28325"/>
            </a:xfrm>
            <a:custGeom>
              <a:avLst/>
              <a:gdLst/>
              <a:ahLst/>
              <a:cxnLst/>
              <a:rect l="l" t="t" r="r" b="b"/>
              <a:pathLst>
                <a:path w="7927" h="1133" extrusionOk="0">
                  <a:moveTo>
                    <a:pt x="569" y="1"/>
                  </a:moveTo>
                  <a:cubicBezTo>
                    <a:pt x="255" y="1"/>
                    <a:pt x="1" y="251"/>
                    <a:pt x="1" y="565"/>
                  </a:cubicBezTo>
                  <a:cubicBezTo>
                    <a:pt x="1" y="879"/>
                    <a:pt x="255" y="1133"/>
                    <a:pt x="569" y="1133"/>
                  </a:cubicBezTo>
                  <a:lnTo>
                    <a:pt x="7362" y="1133"/>
                  </a:lnTo>
                  <a:cubicBezTo>
                    <a:pt x="7673" y="1133"/>
                    <a:pt x="7927" y="879"/>
                    <a:pt x="7927" y="565"/>
                  </a:cubicBezTo>
                  <a:cubicBezTo>
                    <a:pt x="7927" y="251"/>
                    <a:pt x="7673" y="1"/>
                    <a:pt x="73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4" name="Google Shape;9138;p76">
              <a:extLst>
                <a:ext uri="{FF2B5EF4-FFF2-40B4-BE49-F238E27FC236}">
                  <a16:creationId xmlns:a16="http://schemas.microsoft.com/office/drawing/2014/main" id="{CFC0B2EF-6B95-11EB-F461-8AAD2F1DFDDA}"/>
                </a:ext>
              </a:extLst>
            </p:cNvPr>
            <p:cNvSpPr/>
            <p:nvPr/>
          </p:nvSpPr>
          <p:spPr>
            <a:xfrm>
              <a:off x="1036150" y="1628050"/>
              <a:ext cx="113275" cy="28325"/>
            </a:xfrm>
            <a:custGeom>
              <a:avLst/>
              <a:gdLst/>
              <a:ahLst/>
              <a:cxnLst/>
              <a:rect l="l" t="t" r="r" b="b"/>
              <a:pathLst>
                <a:path w="4531" h="1133" extrusionOk="0">
                  <a:moveTo>
                    <a:pt x="569" y="0"/>
                  </a:moveTo>
                  <a:cubicBezTo>
                    <a:pt x="255" y="0"/>
                    <a:pt x="1" y="251"/>
                    <a:pt x="1" y="565"/>
                  </a:cubicBezTo>
                  <a:cubicBezTo>
                    <a:pt x="1" y="879"/>
                    <a:pt x="255" y="1132"/>
                    <a:pt x="569" y="1132"/>
                  </a:cubicBezTo>
                  <a:lnTo>
                    <a:pt x="3965" y="1132"/>
                  </a:lnTo>
                  <a:cubicBezTo>
                    <a:pt x="4276" y="1132"/>
                    <a:pt x="4530" y="879"/>
                    <a:pt x="4530" y="565"/>
                  </a:cubicBezTo>
                  <a:cubicBezTo>
                    <a:pt x="4530" y="251"/>
                    <a:pt x="4276" y="0"/>
                    <a:pt x="39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</p:grp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69C1B368-4C96-BC94-CDF2-10EF46DA6202}"/>
              </a:ext>
            </a:extLst>
          </p:cNvPr>
          <p:cNvSpPr txBox="1">
            <a:spLocks/>
          </p:cNvSpPr>
          <p:nvPr/>
        </p:nvSpPr>
        <p:spPr>
          <a:xfrm>
            <a:off x="5548071" y="3454077"/>
            <a:ext cx="2772667" cy="1098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bg2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/>
            </a:pPr>
            <a:r>
              <a:rPr lang="pt-BR" altLang="en-US" sz="1800" b="1" dirty="0">
                <a:solidFill>
                  <a:schemeClr val="accent1"/>
                </a:solidFill>
                <a:latin typeface="Arial"/>
                <a:cs typeface="Arial"/>
              </a:rPr>
              <a:t>Anne Sample</a:t>
            </a:r>
          </a:p>
          <a:p>
            <a:pPr marL="288000" indent="0" fontAlgn="base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/>
            </a:pPr>
            <a:r>
              <a:rPr lang="en-AU" sz="1800" dirty="0">
                <a:solidFill>
                  <a:schemeClr val="accent1"/>
                </a:solidFill>
                <a:latin typeface="Arial"/>
                <a:cs typeface="Arial"/>
              </a:rPr>
              <a:t>sampl99@eq.edu.au  </a:t>
            </a:r>
          </a:p>
          <a:p>
            <a:pPr marL="288000" indent="0" fontAlgn="base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/>
            </a:pPr>
            <a:r>
              <a:rPr lang="en-AU" sz="1800" dirty="0">
                <a:solidFill>
                  <a:schemeClr val="accent1"/>
                </a:solidFill>
                <a:latin typeface="Arial"/>
                <a:cs typeface="Arial"/>
              </a:rPr>
              <a:t>extension 999</a:t>
            </a:r>
          </a:p>
        </p:txBody>
      </p:sp>
      <p:sp>
        <p:nvSpPr>
          <p:cNvPr id="15" name="Google Shape;9140;p76">
            <a:extLst>
              <a:ext uri="{FF2B5EF4-FFF2-40B4-BE49-F238E27FC236}">
                <a16:creationId xmlns:a16="http://schemas.microsoft.com/office/drawing/2014/main" id="{BDB110E0-7BD9-0370-ED4F-B816A1B9427A}"/>
              </a:ext>
            </a:extLst>
          </p:cNvPr>
          <p:cNvSpPr/>
          <p:nvPr/>
        </p:nvSpPr>
        <p:spPr>
          <a:xfrm>
            <a:off x="5612233" y="4154559"/>
            <a:ext cx="211971" cy="204727"/>
          </a:xfrm>
          <a:custGeom>
            <a:avLst/>
            <a:gdLst/>
            <a:ahLst/>
            <a:cxnLst/>
            <a:rect l="l" t="t" r="r" b="b"/>
            <a:pathLst>
              <a:path w="20089" h="19323" extrusionOk="0">
                <a:moveTo>
                  <a:pt x="4477" y="1134"/>
                </a:moveTo>
                <a:cubicBezTo>
                  <a:pt x="4624" y="1134"/>
                  <a:pt x="4765" y="1194"/>
                  <a:pt x="4868" y="1300"/>
                </a:cubicBezTo>
                <a:lnTo>
                  <a:pt x="7268" y="3694"/>
                </a:lnTo>
                <a:cubicBezTo>
                  <a:pt x="7489" y="3915"/>
                  <a:pt x="7489" y="4271"/>
                  <a:pt x="7268" y="4494"/>
                </a:cubicBezTo>
                <a:lnTo>
                  <a:pt x="6870" y="4893"/>
                </a:lnTo>
                <a:lnTo>
                  <a:pt x="3669" y="1692"/>
                </a:lnTo>
                <a:lnTo>
                  <a:pt x="4068" y="1300"/>
                </a:lnTo>
                <a:cubicBezTo>
                  <a:pt x="4173" y="1191"/>
                  <a:pt x="4315" y="1134"/>
                  <a:pt x="4466" y="1134"/>
                </a:cubicBezTo>
                <a:cubicBezTo>
                  <a:pt x="4470" y="1134"/>
                  <a:pt x="4473" y="1134"/>
                  <a:pt x="4477" y="1134"/>
                </a:cubicBezTo>
                <a:close/>
                <a:moveTo>
                  <a:pt x="15822" y="12484"/>
                </a:moveTo>
                <a:cubicBezTo>
                  <a:pt x="15973" y="12484"/>
                  <a:pt x="16118" y="12544"/>
                  <a:pt x="16224" y="12650"/>
                </a:cubicBezTo>
                <a:lnTo>
                  <a:pt x="18624" y="15053"/>
                </a:lnTo>
                <a:cubicBezTo>
                  <a:pt x="18845" y="15274"/>
                  <a:pt x="18845" y="15633"/>
                  <a:pt x="18624" y="15854"/>
                </a:cubicBezTo>
                <a:lnTo>
                  <a:pt x="18226" y="16255"/>
                </a:lnTo>
                <a:lnTo>
                  <a:pt x="15022" y="13051"/>
                </a:lnTo>
                <a:lnTo>
                  <a:pt x="15421" y="12650"/>
                </a:lnTo>
                <a:cubicBezTo>
                  <a:pt x="15526" y="12544"/>
                  <a:pt x="15671" y="12484"/>
                  <a:pt x="15822" y="12484"/>
                </a:cubicBezTo>
                <a:close/>
                <a:moveTo>
                  <a:pt x="2881" y="2508"/>
                </a:moveTo>
                <a:lnTo>
                  <a:pt x="6073" y="5699"/>
                </a:lnTo>
                <a:cubicBezTo>
                  <a:pt x="5227" y="6656"/>
                  <a:pt x="5275" y="8103"/>
                  <a:pt x="6175" y="9005"/>
                </a:cubicBezTo>
                <a:lnTo>
                  <a:pt x="10910" y="13743"/>
                </a:lnTo>
                <a:cubicBezTo>
                  <a:pt x="11379" y="14214"/>
                  <a:pt x="11998" y="14451"/>
                  <a:pt x="12618" y="14451"/>
                </a:cubicBezTo>
                <a:cubicBezTo>
                  <a:pt x="13188" y="14451"/>
                  <a:pt x="13758" y="14252"/>
                  <a:pt x="14216" y="13849"/>
                </a:cubicBezTo>
                <a:lnTo>
                  <a:pt x="17408" y="17040"/>
                </a:lnTo>
                <a:cubicBezTo>
                  <a:pt x="16480" y="17810"/>
                  <a:pt x="15350" y="18190"/>
                  <a:pt x="14222" y="18190"/>
                </a:cubicBezTo>
                <a:cubicBezTo>
                  <a:pt x="12939" y="18190"/>
                  <a:pt x="11660" y="17697"/>
                  <a:pt x="10689" y="16726"/>
                </a:cubicBezTo>
                <a:lnTo>
                  <a:pt x="10692" y="16726"/>
                </a:lnTo>
                <a:lnTo>
                  <a:pt x="3192" y="9226"/>
                </a:lnTo>
                <a:cubicBezTo>
                  <a:pt x="1371" y="7402"/>
                  <a:pt x="1235" y="4491"/>
                  <a:pt x="2881" y="2508"/>
                </a:cubicBezTo>
                <a:close/>
                <a:moveTo>
                  <a:pt x="4468" y="1"/>
                </a:moveTo>
                <a:cubicBezTo>
                  <a:pt x="4034" y="1"/>
                  <a:pt x="3600" y="166"/>
                  <a:pt x="3267" y="497"/>
                </a:cubicBezTo>
                <a:lnTo>
                  <a:pt x="2473" y="1285"/>
                </a:lnTo>
                <a:lnTo>
                  <a:pt x="2464" y="1294"/>
                </a:lnTo>
                <a:lnTo>
                  <a:pt x="2458" y="1300"/>
                </a:lnTo>
                <a:lnTo>
                  <a:pt x="2392" y="1366"/>
                </a:lnTo>
                <a:cubicBezTo>
                  <a:pt x="0" y="3758"/>
                  <a:pt x="0" y="7635"/>
                  <a:pt x="2392" y="10026"/>
                </a:cubicBezTo>
                <a:lnTo>
                  <a:pt x="9889" y="17529"/>
                </a:lnTo>
                <a:cubicBezTo>
                  <a:pt x="11086" y="18725"/>
                  <a:pt x="12654" y="19323"/>
                  <a:pt x="14222" y="19323"/>
                </a:cubicBezTo>
                <a:cubicBezTo>
                  <a:pt x="15789" y="19323"/>
                  <a:pt x="17356" y="18725"/>
                  <a:pt x="18552" y="17529"/>
                </a:cubicBezTo>
                <a:lnTo>
                  <a:pt x="18624" y="17457"/>
                </a:lnTo>
                <a:lnTo>
                  <a:pt x="19425" y="16657"/>
                </a:lnTo>
                <a:cubicBezTo>
                  <a:pt x="20089" y="15992"/>
                  <a:pt x="20089" y="14917"/>
                  <a:pt x="19425" y="14253"/>
                </a:cubicBezTo>
                <a:lnTo>
                  <a:pt x="17024" y="11850"/>
                </a:lnTo>
                <a:cubicBezTo>
                  <a:pt x="16692" y="11518"/>
                  <a:pt x="16257" y="11352"/>
                  <a:pt x="15822" y="11352"/>
                </a:cubicBezTo>
                <a:cubicBezTo>
                  <a:pt x="15388" y="11352"/>
                  <a:pt x="14953" y="11518"/>
                  <a:pt x="14621" y="11850"/>
                </a:cubicBezTo>
                <a:lnTo>
                  <a:pt x="13820" y="12650"/>
                </a:lnTo>
                <a:lnTo>
                  <a:pt x="13531" y="12943"/>
                </a:lnTo>
                <a:cubicBezTo>
                  <a:pt x="13278" y="13193"/>
                  <a:pt x="12949" y="13319"/>
                  <a:pt x="12620" y="13319"/>
                </a:cubicBezTo>
                <a:cubicBezTo>
                  <a:pt x="12291" y="13319"/>
                  <a:pt x="11962" y="13193"/>
                  <a:pt x="11710" y="12943"/>
                </a:cubicBezTo>
                <a:lnTo>
                  <a:pt x="6978" y="8205"/>
                </a:lnTo>
                <a:cubicBezTo>
                  <a:pt x="6474" y="7704"/>
                  <a:pt x="6474" y="6889"/>
                  <a:pt x="6978" y="6385"/>
                </a:cubicBezTo>
                <a:lnTo>
                  <a:pt x="7268" y="6095"/>
                </a:lnTo>
                <a:lnTo>
                  <a:pt x="8068" y="5294"/>
                </a:lnTo>
                <a:cubicBezTo>
                  <a:pt x="8733" y="4630"/>
                  <a:pt x="8733" y="3555"/>
                  <a:pt x="8068" y="2891"/>
                </a:cubicBezTo>
                <a:lnTo>
                  <a:pt x="5668" y="497"/>
                </a:lnTo>
                <a:cubicBezTo>
                  <a:pt x="5336" y="166"/>
                  <a:pt x="4902" y="1"/>
                  <a:pt x="4468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16" name="Google Shape;9134;p76">
            <a:extLst>
              <a:ext uri="{FF2B5EF4-FFF2-40B4-BE49-F238E27FC236}">
                <a16:creationId xmlns:a16="http://schemas.microsoft.com/office/drawing/2014/main" id="{E870E03D-9FB6-65CD-5B33-D9496DD73713}"/>
              </a:ext>
            </a:extLst>
          </p:cNvPr>
          <p:cNvGrpSpPr/>
          <p:nvPr/>
        </p:nvGrpSpPr>
        <p:grpSpPr>
          <a:xfrm>
            <a:off x="5611474" y="3835925"/>
            <a:ext cx="197195" cy="197175"/>
            <a:chOff x="893650" y="1428000"/>
            <a:chExt cx="483200" cy="483150"/>
          </a:xfrm>
          <a:solidFill>
            <a:schemeClr val="accent3"/>
          </a:solidFill>
        </p:grpSpPr>
        <p:sp>
          <p:nvSpPr>
            <p:cNvPr id="17" name="Google Shape;9135;p76">
              <a:extLst>
                <a:ext uri="{FF2B5EF4-FFF2-40B4-BE49-F238E27FC236}">
                  <a16:creationId xmlns:a16="http://schemas.microsoft.com/office/drawing/2014/main" id="{6E39C161-8582-0178-2EA7-05CC570104C4}"/>
                </a:ext>
              </a:extLst>
            </p:cNvPr>
            <p:cNvSpPr/>
            <p:nvPr/>
          </p:nvSpPr>
          <p:spPr>
            <a:xfrm>
              <a:off x="893650" y="1428000"/>
              <a:ext cx="483200" cy="483150"/>
            </a:xfrm>
            <a:custGeom>
              <a:avLst/>
              <a:gdLst/>
              <a:ahLst/>
              <a:cxnLst/>
              <a:rect l="l" t="t" r="r" b="b"/>
              <a:pathLst>
                <a:path w="19328" h="19326" extrusionOk="0">
                  <a:moveTo>
                    <a:pt x="3436" y="6012"/>
                  </a:moveTo>
                  <a:lnTo>
                    <a:pt x="3436" y="8869"/>
                  </a:lnTo>
                  <a:lnTo>
                    <a:pt x="1516" y="7435"/>
                  </a:lnTo>
                  <a:lnTo>
                    <a:pt x="3436" y="6012"/>
                  </a:lnTo>
                  <a:close/>
                  <a:moveTo>
                    <a:pt x="15892" y="6012"/>
                  </a:moveTo>
                  <a:lnTo>
                    <a:pt x="17812" y="7438"/>
                  </a:lnTo>
                  <a:lnTo>
                    <a:pt x="15892" y="8869"/>
                  </a:lnTo>
                  <a:lnTo>
                    <a:pt x="15892" y="6012"/>
                  </a:lnTo>
                  <a:close/>
                  <a:moveTo>
                    <a:pt x="14759" y="1133"/>
                  </a:moveTo>
                  <a:lnTo>
                    <a:pt x="14759" y="9717"/>
                  </a:lnTo>
                  <a:lnTo>
                    <a:pt x="9665" y="13522"/>
                  </a:lnTo>
                  <a:lnTo>
                    <a:pt x="4569" y="9717"/>
                  </a:lnTo>
                  <a:lnTo>
                    <a:pt x="4569" y="1133"/>
                  </a:lnTo>
                  <a:close/>
                  <a:moveTo>
                    <a:pt x="18195" y="8564"/>
                  </a:moveTo>
                  <a:lnTo>
                    <a:pt x="18195" y="17625"/>
                  </a:lnTo>
                  <a:cubicBezTo>
                    <a:pt x="18195" y="17939"/>
                    <a:pt x="17942" y="18193"/>
                    <a:pt x="17628" y="18193"/>
                  </a:cubicBezTo>
                  <a:lnTo>
                    <a:pt x="1700" y="18193"/>
                  </a:lnTo>
                  <a:cubicBezTo>
                    <a:pt x="1386" y="18193"/>
                    <a:pt x="1136" y="17939"/>
                    <a:pt x="1136" y="17625"/>
                  </a:cubicBezTo>
                  <a:lnTo>
                    <a:pt x="1136" y="8564"/>
                  </a:lnTo>
                  <a:lnTo>
                    <a:pt x="9324" y="14681"/>
                  </a:lnTo>
                  <a:cubicBezTo>
                    <a:pt x="9425" y="14757"/>
                    <a:pt x="9545" y="14794"/>
                    <a:pt x="9664" y="14794"/>
                  </a:cubicBezTo>
                  <a:cubicBezTo>
                    <a:pt x="9783" y="14794"/>
                    <a:pt x="9903" y="14757"/>
                    <a:pt x="10004" y="14681"/>
                  </a:cubicBezTo>
                  <a:lnTo>
                    <a:pt x="18195" y="8564"/>
                  </a:lnTo>
                  <a:close/>
                  <a:moveTo>
                    <a:pt x="4004" y="1"/>
                  </a:moveTo>
                  <a:cubicBezTo>
                    <a:pt x="3690" y="1"/>
                    <a:pt x="3436" y="251"/>
                    <a:pt x="3436" y="565"/>
                  </a:cubicBezTo>
                  <a:lnTo>
                    <a:pt x="3436" y="4605"/>
                  </a:lnTo>
                  <a:lnTo>
                    <a:pt x="230" y="6982"/>
                  </a:lnTo>
                  <a:lnTo>
                    <a:pt x="221" y="6991"/>
                  </a:lnTo>
                  <a:cubicBezTo>
                    <a:pt x="212" y="6997"/>
                    <a:pt x="200" y="7006"/>
                    <a:pt x="190" y="7015"/>
                  </a:cubicBezTo>
                  <a:lnTo>
                    <a:pt x="175" y="7030"/>
                  </a:lnTo>
                  <a:cubicBezTo>
                    <a:pt x="163" y="7042"/>
                    <a:pt x="151" y="7051"/>
                    <a:pt x="142" y="7063"/>
                  </a:cubicBezTo>
                  <a:cubicBezTo>
                    <a:pt x="139" y="7069"/>
                    <a:pt x="136" y="7072"/>
                    <a:pt x="133" y="7075"/>
                  </a:cubicBezTo>
                  <a:cubicBezTo>
                    <a:pt x="121" y="7090"/>
                    <a:pt x="106" y="7105"/>
                    <a:pt x="94" y="7124"/>
                  </a:cubicBezTo>
                  <a:cubicBezTo>
                    <a:pt x="94" y="7127"/>
                    <a:pt x="91" y="7130"/>
                    <a:pt x="88" y="7133"/>
                  </a:cubicBezTo>
                  <a:cubicBezTo>
                    <a:pt x="82" y="7148"/>
                    <a:pt x="73" y="7163"/>
                    <a:pt x="64" y="7178"/>
                  </a:cubicBezTo>
                  <a:cubicBezTo>
                    <a:pt x="61" y="7181"/>
                    <a:pt x="58" y="7187"/>
                    <a:pt x="58" y="7193"/>
                  </a:cubicBezTo>
                  <a:cubicBezTo>
                    <a:pt x="52" y="7205"/>
                    <a:pt x="46" y="7220"/>
                    <a:pt x="39" y="7232"/>
                  </a:cubicBezTo>
                  <a:lnTo>
                    <a:pt x="33" y="7250"/>
                  </a:lnTo>
                  <a:cubicBezTo>
                    <a:pt x="27" y="7265"/>
                    <a:pt x="24" y="7278"/>
                    <a:pt x="18" y="7293"/>
                  </a:cubicBezTo>
                  <a:cubicBezTo>
                    <a:pt x="18" y="7299"/>
                    <a:pt x="15" y="7305"/>
                    <a:pt x="15" y="7311"/>
                  </a:cubicBezTo>
                  <a:cubicBezTo>
                    <a:pt x="12" y="7326"/>
                    <a:pt x="9" y="7341"/>
                    <a:pt x="6" y="7356"/>
                  </a:cubicBezTo>
                  <a:cubicBezTo>
                    <a:pt x="6" y="7362"/>
                    <a:pt x="6" y="7368"/>
                    <a:pt x="3" y="7374"/>
                  </a:cubicBezTo>
                  <a:cubicBezTo>
                    <a:pt x="3" y="7392"/>
                    <a:pt x="0" y="7410"/>
                    <a:pt x="0" y="7432"/>
                  </a:cubicBezTo>
                  <a:lnTo>
                    <a:pt x="0" y="7435"/>
                  </a:lnTo>
                  <a:lnTo>
                    <a:pt x="3" y="7435"/>
                  </a:lnTo>
                  <a:lnTo>
                    <a:pt x="3" y="17625"/>
                  </a:lnTo>
                  <a:cubicBezTo>
                    <a:pt x="3" y="18564"/>
                    <a:pt x="761" y="19325"/>
                    <a:pt x="1700" y="19325"/>
                  </a:cubicBezTo>
                  <a:lnTo>
                    <a:pt x="17628" y="19325"/>
                  </a:lnTo>
                  <a:cubicBezTo>
                    <a:pt x="18567" y="19325"/>
                    <a:pt x="19325" y="18564"/>
                    <a:pt x="19328" y="17625"/>
                  </a:cubicBezTo>
                  <a:lnTo>
                    <a:pt x="19328" y="7435"/>
                  </a:lnTo>
                  <a:lnTo>
                    <a:pt x="19328" y="7428"/>
                  </a:lnTo>
                  <a:cubicBezTo>
                    <a:pt x="19328" y="7410"/>
                    <a:pt x="19325" y="7389"/>
                    <a:pt x="19322" y="7371"/>
                  </a:cubicBezTo>
                  <a:cubicBezTo>
                    <a:pt x="19322" y="7365"/>
                    <a:pt x="19322" y="7359"/>
                    <a:pt x="19319" y="7353"/>
                  </a:cubicBezTo>
                  <a:cubicBezTo>
                    <a:pt x="19319" y="7338"/>
                    <a:pt x="19316" y="7323"/>
                    <a:pt x="19313" y="7308"/>
                  </a:cubicBezTo>
                  <a:cubicBezTo>
                    <a:pt x="19313" y="7302"/>
                    <a:pt x="19310" y="7296"/>
                    <a:pt x="19307" y="7290"/>
                  </a:cubicBezTo>
                  <a:cubicBezTo>
                    <a:pt x="19304" y="7278"/>
                    <a:pt x="19301" y="7262"/>
                    <a:pt x="19294" y="7247"/>
                  </a:cubicBezTo>
                  <a:lnTo>
                    <a:pt x="19288" y="7232"/>
                  </a:lnTo>
                  <a:cubicBezTo>
                    <a:pt x="19282" y="7217"/>
                    <a:pt x="19276" y="7205"/>
                    <a:pt x="19270" y="7190"/>
                  </a:cubicBezTo>
                  <a:cubicBezTo>
                    <a:pt x="19267" y="7184"/>
                    <a:pt x="19264" y="7181"/>
                    <a:pt x="19264" y="7175"/>
                  </a:cubicBezTo>
                  <a:cubicBezTo>
                    <a:pt x="19255" y="7160"/>
                    <a:pt x="19246" y="7145"/>
                    <a:pt x="19237" y="7133"/>
                  </a:cubicBezTo>
                  <a:cubicBezTo>
                    <a:pt x="19237" y="7130"/>
                    <a:pt x="19234" y="7124"/>
                    <a:pt x="19231" y="7120"/>
                  </a:cubicBezTo>
                  <a:cubicBezTo>
                    <a:pt x="19219" y="7105"/>
                    <a:pt x="19207" y="7087"/>
                    <a:pt x="19195" y="7072"/>
                  </a:cubicBezTo>
                  <a:cubicBezTo>
                    <a:pt x="19192" y="7069"/>
                    <a:pt x="19189" y="7066"/>
                    <a:pt x="19186" y="7063"/>
                  </a:cubicBezTo>
                  <a:cubicBezTo>
                    <a:pt x="19174" y="7051"/>
                    <a:pt x="19165" y="7039"/>
                    <a:pt x="19153" y="7027"/>
                  </a:cubicBezTo>
                  <a:lnTo>
                    <a:pt x="19137" y="7015"/>
                  </a:lnTo>
                  <a:cubicBezTo>
                    <a:pt x="19125" y="7006"/>
                    <a:pt x="19116" y="6997"/>
                    <a:pt x="19104" y="6988"/>
                  </a:cubicBezTo>
                  <a:lnTo>
                    <a:pt x="19095" y="6979"/>
                  </a:lnTo>
                  <a:lnTo>
                    <a:pt x="15892" y="4605"/>
                  </a:lnTo>
                  <a:lnTo>
                    <a:pt x="15892" y="565"/>
                  </a:lnTo>
                  <a:cubicBezTo>
                    <a:pt x="15892" y="251"/>
                    <a:pt x="15638" y="1"/>
                    <a:pt x="153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  <p:sp>
          <p:nvSpPr>
            <p:cNvPr id="18" name="Google Shape;9136;p76">
              <a:extLst>
                <a:ext uri="{FF2B5EF4-FFF2-40B4-BE49-F238E27FC236}">
                  <a16:creationId xmlns:a16="http://schemas.microsoft.com/office/drawing/2014/main" id="{E37C49F9-745A-61D6-78D9-D743CA5F16F0}"/>
                </a:ext>
              </a:extLst>
            </p:cNvPr>
            <p:cNvSpPr/>
            <p:nvPr/>
          </p:nvSpPr>
          <p:spPr>
            <a:xfrm>
              <a:off x="1036150" y="1514825"/>
              <a:ext cx="198175" cy="28325"/>
            </a:xfrm>
            <a:custGeom>
              <a:avLst/>
              <a:gdLst/>
              <a:ahLst/>
              <a:cxnLst/>
              <a:rect l="l" t="t" r="r" b="b"/>
              <a:pathLst>
                <a:path w="7927" h="1133" extrusionOk="0">
                  <a:moveTo>
                    <a:pt x="569" y="0"/>
                  </a:moveTo>
                  <a:cubicBezTo>
                    <a:pt x="255" y="0"/>
                    <a:pt x="1" y="251"/>
                    <a:pt x="1" y="565"/>
                  </a:cubicBezTo>
                  <a:cubicBezTo>
                    <a:pt x="1" y="879"/>
                    <a:pt x="255" y="1132"/>
                    <a:pt x="569" y="1132"/>
                  </a:cubicBezTo>
                  <a:lnTo>
                    <a:pt x="7362" y="1132"/>
                  </a:lnTo>
                  <a:cubicBezTo>
                    <a:pt x="7673" y="1132"/>
                    <a:pt x="7927" y="879"/>
                    <a:pt x="7927" y="565"/>
                  </a:cubicBezTo>
                  <a:cubicBezTo>
                    <a:pt x="7927" y="251"/>
                    <a:pt x="7673" y="0"/>
                    <a:pt x="73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7" name="Google Shape;9137;p76">
              <a:extLst>
                <a:ext uri="{FF2B5EF4-FFF2-40B4-BE49-F238E27FC236}">
                  <a16:creationId xmlns:a16="http://schemas.microsoft.com/office/drawing/2014/main" id="{D673B9EE-3DFE-88F8-299E-C1DE1310CE2A}"/>
                </a:ext>
              </a:extLst>
            </p:cNvPr>
            <p:cNvSpPr/>
            <p:nvPr/>
          </p:nvSpPr>
          <p:spPr>
            <a:xfrm>
              <a:off x="1036150" y="1571425"/>
              <a:ext cx="198175" cy="28325"/>
            </a:xfrm>
            <a:custGeom>
              <a:avLst/>
              <a:gdLst/>
              <a:ahLst/>
              <a:cxnLst/>
              <a:rect l="l" t="t" r="r" b="b"/>
              <a:pathLst>
                <a:path w="7927" h="1133" extrusionOk="0">
                  <a:moveTo>
                    <a:pt x="569" y="1"/>
                  </a:moveTo>
                  <a:cubicBezTo>
                    <a:pt x="255" y="1"/>
                    <a:pt x="1" y="251"/>
                    <a:pt x="1" y="565"/>
                  </a:cubicBezTo>
                  <a:cubicBezTo>
                    <a:pt x="1" y="879"/>
                    <a:pt x="255" y="1133"/>
                    <a:pt x="569" y="1133"/>
                  </a:cubicBezTo>
                  <a:lnTo>
                    <a:pt x="7362" y="1133"/>
                  </a:lnTo>
                  <a:cubicBezTo>
                    <a:pt x="7673" y="1133"/>
                    <a:pt x="7927" y="879"/>
                    <a:pt x="7927" y="565"/>
                  </a:cubicBezTo>
                  <a:cubicBezTo>
                    <a:pt x="7927" y="251"/>
                    <a:pt x="7673" y="1"/>
                    <a:pt x="73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8" name="Google Shape;9138;p76">
              <a:extLst>
                <a:ext uri="{FF2B5EF4-FFF2-40B4-BE49-F238E27FC236}">
                  <a16:creationId xmlns:a16="http://schemas.microsoft.com/office/drawing/2014/main" id="{C03D342C-62B3-44A1-CF04-E9A085ED2744}"/>
                </a:ext>
              </a:extLst>
            </p:cNvPr>
            <p:cNvSpPr/>
            <p:nvPr/>
          </p:nvSpPr>
          <p:spPr>
            <a:xfrm>
              <a:off x="1036150" y="1628050"/>
              <a:ext cx="113275" cy="28325"/>
            </a:xfrm>
            <a:custGeom>
              <a:avLst/>
              <a:gdLst/>
              <a:ahLst/>
              <a:cxnLst/>
              <a:rect l="l" t="t" r="r" b="b"/>
              <a:pathLst>
                <a:path w="4531" h="1133" extrusionOk="0">
                  <a:moveTo>
                    <a:pt x="569" y="0"/>
                  </a:moveTo>
                  <a:cubicBezTo>
                    <a:pt x="255" y="0"/>
                    <a:pt x="1" y="251"/>
                    <a:pt x="1" y="565"/>
                  </a:cubicBezTo>
                  <a:cubicBezTo>
                    <a:pt x="1" y="879"/>
                    <a:pt x="255" y="1132"/>
                    <a:pt x="569" y="1132"/>
                  </a:cubicBezTo>
                  <a:lnTo>
                    <a:pt x="3965" y="1132"/>
                  </a:lnTo>
                  <a:cubicBezTo>
                    <a:pt x="4276" y="1132"/>
                    <a:pt x="4530" y="879"/>
                    <a:pt x="4530" y="565"/>
                  </a:cubicBezTo>
                  <a:cubicBezTo>
                    <a:pt x="4530" y="251"/>
                    <a:pt x="4276" y="0"/>
                    <a:pt x="39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435D74"/>
                </a:solidFill>
              </a:endParaRPr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815C9F9E-CA5D-2783-B73B-77D708227B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4190" y="1129550"/>
            <a:ext cx="1649734" cy="1649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654508"/>
      </p:ext>
    </p:extLst>
  </p:cSld>
  <p:clrMapOvr>
    <a:masterClrMapping/>
  </p:clrMapOvr>
</p:sld>
</file>

<file path=ppt/theme/theme1.xml><?xml version="1.0" encoding="utf-8"?>
<a:theme xmlns:a="http://schemas.openxmlformats.org/drawingml/2006/main" name="DoE Theme 2023">
  <a:themeElements>
    <a:clrScheme name="Dept of Ed - Nat">
      <a:dk1>
        <a:srgbClr val="0F2C51"/>
      </a:dk1>
      <a:lt1>
        <a:srgbClr val="FFFFFF"/>
      </a:lt1>
      <a:dk2>
        <a:srgbClr val="007687"/>
      </a:dk2>
      <a:lt2>
        <a:srgbClr val="E7E6E6"/>
      </a:lt2>
      <a:accent1>
        <a:srgbClr val="007687"/>
      </a:accent1>
      <a:accent2>
        <a:srgbClr val="65CBE6"/>
      </a:accent2>
      <a:accent3>
        <a:srgbClr val="482366"/>
      </a:accent3>
      <a:accent4>
        <a:srgbClr val="FFCF01"/>
      </a:accent4>
      <a:accent5>
        <a:srgbClr val="00BABE"/>
      </a:accent5>
      <a:accent6>
        <a:srgbClr val="A6CE38"/>
      </a:accent6>
      <a:hlink>
        <a:srgbClr val="BABCBB"/>
      </a:hlink>
      <a:folHlink>
        <a:srgbClr val="959899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oE-MSPowerPoint-el-template-widescreen" id="{19960230-7E48-1B42-AE49-B8B7F164194F}" vid="{9727ACDE-6AD1-0B4E-A015-761C73DD620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StartDate xmlns="http://schemas.microsoft.com/sharepoint/v3" xsi:nil="true"/>
    <PublishingExpirationDate xmlns="http://schemas.microsoft.com/sharepoint/v3" xsi:nil="true"/>
    <PPReviewDate xmlns="f114f5df-7614-43c1-ba8e-2daa6e537108" xsi:nil="true"/>
    <PPReferenceNumber xmlns="f114f5df-7614-43c1-ba8e-2daa6e537108" xsi:nil="true"/>
    <PPLastReviewedBy xmlns="f114f5df-7614-43c1-ba8e-2daa6e537108">
      <UserInfo>
        <DisplayName>DELIZO, Dan</DisplayName>
        <AccountId>83</AccountId>
        <AccountType/>
      </UserInfo>
    </PPLastReviewedBy>
    <PPModeratedBy xmlns="f114f5df-7614-43c1-ba8e-2daa6e537108">
      <UserInfo>
        <DisplayName>DELIZO, Dan</DisplayName>
        <AccountId>83</AccountId>
        <AccountType/>
      </UserInfo>
    </PPModeratedBy>
    <PPContentAuthor xmlns="f114f5df-7614-43c1-ba8e-2daa6e537108">
      <UserInfo>
        <DisplayName/>
        <AccountId xsi:nil="true"/>
        <AccountType/>
      </UserInfo>
    </PPContentAuthor>
    <PPContentApprover xmlns="f114f5df-7614-43c1-ba8e-2daa6e537108">
      <UserInfo>
        <DisplayName/>
        <AccountId xsi:nil="true"/>
        <AccountType/>
      </UserInfo>
    </PPContentApprover>
    <PPPublishedNotificationAddresses xmlns="f114f5df-7614-43c1-ba8e-2daa6e537108" xsi:nil="true"/>
    <PPLastReviewedDate xmlns="f114f5df-7614-43c1-ba8e-2daa6e537108">2024-11-20T04:42:19+00:00</PPLastReviewedDate>
    <PPModeratedDate xmlns="f114f5df-7614-43c1-ba8e-2daa6e537108">2024-11-20T04:42:18+00:00</PPModeratedDate>
    <PPSubmittedDate xmlns="f114f5df-7614-43c1-ba8e-2daa6e537108" xsi:nil="true"/>
    <PPContentOwner xmlns="f114f5df-7614-43c1-ba8e-2daa6e537108">
      <UserInfo>
        <DisplayName>COWARD, Kristy</DisplayName>
        <AccountId>229</AccountId>
        <AccountType/>
      </UserInfo>
    </PPContentOwner>
    <PPSubmittedBy xmlns="f114f5df-7614-43c1-ba8e-2daa6e537108">
      <UserInfo>
        <DisplayName/>
        <AccountId xsi:nil="true"/>
        <AccountType/>
      </UserInfo>
    </PPSubmittedBy>
    <Category_x0020_Initiatives_x0020_and_x0020_Strategies xmlns="f114f5df-7614-43c1-ba8e-2daa6e53710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0E8B6745F31D34CAF5915480B819D89" ma:contentTypeVersion="12" ma:contentTypeDescription="Create a new document." ma:contentTypeScope="" ma:versionID="5b7e907cc2c014eed8bb5c763b2bb46f">
  <xsd:schema xmlns:xsd="http://www.w3.org/2001/XMLSchema" xmlns:xs="http://www.w3.org/2001/XMLSchema" xmlns:p="http://schemas.microsoft.com/office/2006/metadata/properties" xmlns:ns1="http://schemas.microsoft.com/sharepoint/v3" xmlns:ns2="f114f5df-7614-43c1-ba8e-2daa6e537108" targetNamespace="http://schemas.microsoft.com/office/2006/metadata/properties" ma:root="true" ma:fieldsID="f90c9667ab35baeed3a09f912e64f61a" ns1:_="" ns2:_="">
    <xsd:import namespace="http://schemas.microsoft.com/sharepoint/v3"/>
    <xsd:import namespace="f114f5df-7614-43c1-ba8e-2daa6e537108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Category_x0020_Initiatives_x0020_and_x0020_Strategies" minOccurs="0"/>
                <xsd:element ref="ns2:PPContentOwner" minOccurs="0"/>
                <xsd:element ref="ns2:PPContentAuthor" minOccurs="0"/>
                <xsd:element ref="ns2:PPSubmittedBy" minOccurs="0"/>
                <xsd:element ref="ns2:PPSubmittedDate" minOccurs="0"/>
                <xsd:element ref="ns2:PPModeratedBy" minOccurs="0"/>
                <xsd:element ref="ns2:PPModeratedDate" minOccurs="0"/>
                <xsd:element ref="ns2:PPReferenceNumber" minOccurs="0"/>
                <xsd:element ref="ns2:PPContentApprover" minOccurs="0"/>
                <xsd:element ref="ns2:PPReviewDate" minOccurs="0"/>
                <xsd:element ref="ns2:PPLastReviewedDate" minOccurs="0"/>
                <xsd:element ref="ns2:PPLastReviewedBy" minOccurs="0"/>
                <xsd:element ref="ns2:PPPublishedNotificationAddress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14f5df-7614-43c1-ba8e-2daa6e537108" elementFormDefault="qualified">
    <xsd:import namespace="http://schemas.microsoft.com/office/2006/documentManagement/types"/>
    <xsd:import namespace="http://schemas.microsoft.com/office/infopath/2007/PartnerControls"/>
    <xsd:element name="Category_x0020_Initiatives_x0020_and_x0020_Strategies" ma:index="10" nillable="true" ma:displayName="IA Category 5" ma:format="Dropdown" ma:internalName="Category_x0020_Initiatives_x0020_and_x0020_Strategies">
      <xsd:simpleType>
        <xsd:restriction base="dms:Choice">
          <xsd:enumeration value="Initiatives and Strategies"/>
          <xsd:enumeration value="Behaviour"/>
          <xsd:enumeration value="Health and wellbeing"/>
          <xsd:enumeration value="Initiatives"/>
          <xsd:enumeration value="Policies"/>
          <xsd:enumeration value="Strategies and programs"/>
        </xsd:restriction>
      </xsd:simpleType>
    </xsd:element>
    <xsd:element name="PPContentOwner" ma:index="11" nillable="true" ma:displayName="Content Owner" ma:description="The person ultimately responsible for the content of this item." ma:list="UserInfo" ma:internalName="PPContent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PContentAuthor" ma:index="12" nillable="true" ma:displayName="Content Author" ma:description="The person responsible for creating and maintaining this item’s content." ma:list="UserInfo" ma:internalName="PPContentAutho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PSubmittedBy" ma:index="13" nillable="true" ma:displayName="Submitted By" ma:description="The person who submitted this item for approval." ma:list="UserInfo" ma:internalName="PPSubmittedBy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PSubmittedDate" ma:index="14" nillable="true" ma:displayName="Submitted Date" ma:description="The date and time when this item was submitted for approval." ma:format="DateOnly" ma:internalName="PPSubmittedDate">
      <xsd:simpleType>
        <xsd:restriction base="dms:DateTime"/>
      </xsd:simpleType>
    </xsd:element>
    <xsd:element name="PPModeratedBy" ma:index="15" nillable="true" ma:displayName="Moderated By" ma:description="The user that either approved or rejected the item." ma:list="UserInfo" ma:internalName="PPModeratedBy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PModeratedDate" ma:index="16" nillable="true" ma:displayName="Moderated Date" ma:description="The date that the item was either approved or rejected." ma:format="DateOnly" ma:internalName="PPModeratedDate">
      <xsd:simpleType>
        <xsd:restriction base="dms:DateTime"/>
      </xsd:simpleType>
    </xsd:element>
    <xsd:element name="PPReferenceNumber" ma:index="17" nillable="true" ma:displayName="Reference Number" ma:description="The identifier from another system that represents or is related to this item (if applicable)." ma:internalName="PPReferenceNumber">
      <xsd:simpleType>
        <xsd:restriction base="dms:Text"/>
      </xsd:simpleType>
    </xsd:element>
    <xsd:element name="PPContentApprover" ma:index="18" nillable="true" ma:displayName="Content Approver" ma:description="The person who is responsible for approving the content of this item." ma:list="UserInfo" ma:internalName="PPContentApprov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PReviewDate" ma:index="19" nillable="true" ma:displayName="Review Date" ma:description="The date the item's content will be next due for review." ma:format="DateOnly" ma:internalName="PPReviewDate">
      <xsd:simpleType>
        <xsd:restriction base="dms:DateTime"/>
      </xsd:simpleType>
    </xsd:element>
    <xsd:element name="PPLastReviewedDate" ma:index="20" nillable="true" ma:displayName="Last Reviewed Date" ma:description="The date the item's content was last reviewed." ma:internalName="PPLastReviewedDate">
      <xsd:simpleType>
        <xsd:restriction base="dms:DateTime"/>
      </xsd:simpleType>
    </xsd:element>
    <xsd:element name="PPLastReviewedBy" ma:index="21" nillable="true" ma:displayName="Last Reviewed By" ma:description="The person who last reviewed the item's content." ma:list="UserInfo" ma:internalName="PPLastReviewedBy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PPublishedNotificationAddresses" ma:index="22" nillable="true" ma:displayName="Published Notification Address(es)" ma:description="The email address(es) of people to notify when this item is published. Note: Email addresses are separated by a ';'." ma:internalName="PPPublishedNotificationAddresses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47759F-9398-4EEB-801C-ED73CF7730A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6C60111-ABF3-40A2-B894-76FD10C300E0}">
  <ds:schemaRefs>
    <ds:schemaRef ds:uri="http://schemas.microsoft.com/office/2006/metadata/properties"/>
    <ds:schemaRef ds:uri="http://schemas.microsoft.com/office/infopath/2007/PartnerControls"/>
    <ds:schemaRef ds:uri="163879fb-622b-44d7-a731-33e3b194bd22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01E1EACD-4FF8-4E69-AC20-515D6C56806E}"/>
</file>

<file path=docProps/app.xml><?xml version="1.0" encoding="utf-8"?>
<Properties xmlns="http://schemas.openxmlformats.org/officeDocument/2006/extended-properties" xmlns:vt="http://schemas.openxmlformats.org/officeDocument/2006/docPropsVTypes">
  <Template>DoE Theme 2023</Template>
  <TotalTime>6193</TotalTime>
  <Words>1194</Words>
  <Application>Microsoft Office PowerPoint</Application>
  <PresentationFormat>Widescreen</PresentationFormat>
  <Paragraphs>111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Aptos</vt:lpstr>
      <vt:lpstr>Arial</vt:lpstr>
      <vt:lpstr>Calibri</vt:lpstr>
      <vt:lpstr>Nunito Sans</vt:lpstr>
      <vt:lpstr>Open Sans</vt:lpstr>
      <vt:lpstr>Roboto</vt:lpstr>
      <vt:lpstr>DoE Theme 2023</vt:lpstr>
      <vt:lpstr>Health, safety and wellbeing training awareness package</vt:lpstr>
      <vt:lpstr>What to do following an injury or illness –  the rehabilitation and return to work process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Your workplace Rehabilitation and Return to Work Coordinator has all the information you need, and can guide you through the rehabilitation process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HSW Training Awareness Package – The Rehabilitation and Return to Work Process</dc:title>
  <dc:subject>HSW Training Awareness Package – The Rehabilitation and Return to Work Process</dc:subject>
  <dc:creator>Queensland Government</dc:creator>
  <cp:keywords>Health safety and wellbeing; Training Awareness Package; The Rehabilitation and Return to Work Process</cp:keywords>
  <cp:revision>254</cp:revision>
  <dcterms:created xsi:type="dcterms:W3CDTF">2024-11-04T02:44:01Z</dcterms:created>
  <dcterms:modified xsi:type="dcterms:W3CDTF">2024-11-20T01:18:25Z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0x01010020E8B6745F31D34CAF5915480B819D89</vt:lpwstr>
  </property>
</Properties>
</file>