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706" r:id="rId5"/>
    <p:sldMasterId id="2147483729" r:id="rId6"/>
  </p:sldMasterIdLst>
  <p:notesMasterIdLst>
    <p:notesMasterId r:id="rId13"/>
  </p:notesMasterIdLst>
  <p:handoutMasterIdLst>
    <p:handoutMasterId r:id="rId14"/>
  </p:handoutMasterIdLst>
  <p:sldIdLst>
    <p:sldId id="273" r:id="rId7"/>
    <p:sldId id="280" r:id="rId8"/>
    <p:sldId id="275" r:id="rId9"/>
    <p:sldId id="276" r:id="rId10"/>
    <p:sldId id="277" r:id="rId11"/>
    <p:sldId id="278" r:id="rId1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3" autoAdjust="0"/>
    <p:restoredTop sz="95915"/>
  </p:normalViewPr>
  <p:slideViewPr>
    <p:cSldViewPr snapToGrid="0" snapToObjects="1">
      <p:cViewPr varScale="1">
        <p:scale>
          <a:sx n="128" d="100"/>
          <a:sy n="128" d="100"/>
        </p:scale>
        <p:origin x="92" y="184"/>
      </p:cViewPr>
      <p:guideLst/>
    </p:cSldViewPr>
  </p:slideViewPr>
  <p:notesTextViewPr>
    <p:cViewPr>
      <p:scale>
        <a:sx n="1" d="1"/>
        <a:sy n="1" d="1"/>
      </p:scale>
      <p:origin x="0" y="0"/>
    </p:cViewPr>
  </p:notesTextViewPr>
  <p:notesViewPr>
    <p:cSldViewPr snapToGrid="0" snapToObjects="1">
      <p:cViewPr varScale="1">
        <p:scale>
          <a:sx n="155" d="100"/>
          <a:sy n="155" d="100"/>
        </p:scale>
        <p:origin x="471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theme" Target="theme/theme1.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4.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600156-24C1-1C48-AFE7-3D5ED8D3F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a:extLst>
              <a:ext uri="{FF2B5EF4-FFF2-40B4-BE49-F238E27FC236}">
                <a16:creationId xmlns:a16="http://schemas.microsoft.com/office/drawing/2014/main" id="{F1CE543B-699E-A349-9B36-85C75DBC5D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E6B1BB-9DE0-5A40-A206-F5EC6EC11A56}" type="datetimeFigureOut">
              <a:rPr lang="en-US" smtClean="0">
                <a:latin typeface="Arial" panose="020B0604020202020204" pitchFamily="34" charset="0"/>
              </a:rPr>
              <a:t>11/10/2025</a:t>
            </a:fld>
            <a:endParaRPr lang="en-US" dirty="0">
              <a:latin typeface="Arial" panose="020B0604020202020204" pitchFamily="34" charset="0"/>
            </a:endParaRPr>
          </a:p>
        </p:txBody>
      </p:sp>
      <p:sp>
        <p:nvSpPr>
          <p:cNvPr id="4" name="Footer Placeholder 3">
            <a:extLst>
              <a:ext uri="{FF2B5EF4-FFF2-40B4-BE49-F238E27FC236}">
                <a16:creationId xmlns:a16="http://schemas.microsoft.com/office/drawing/2014/main" id="{CD457FBA-4E57-164A-A8E5-9BE854338A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a:extLst>
              <a:ext uri="{FF2B5EF4-FFF2-40B4-BE49-F238E27FC236}">
                <a16:creationId xmlns:a16="http://schemas.microsoft.com/office/drawing/2014/main" id="{B6113F37-FFDF-C440-BEAA-B93AFDC880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2E368B-55CC-5943-8947-4614B4271B0C}"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689857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FA46A7DE-C5E7-C844-BFF3-98F77156BF21}" type="datetimeFigureOut">
              <a:rPr lang="en-US" smtClean="0"/>
              <a:pPr/>
              <a:t>11/10/2025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6462BB34-3D0A-3D43-8B90-0FD7FEF12336}" type="slidenum">
              <a:rPr lang="en-US" smtClean="0"/>
              <a:pPr/>
              <a:t>‹#›</a:t>
            </a:fld>
            <a:endParaRPr lang="en-US" dirty="0"/>
          </a:p>
        </p:txBody>
      </p:sp>
    </p:spTree>
    <p:extLst>
      <p:ext uri="{BB962C8B-B14F-4D97-AF65-F5344CB8AC3E}">
        <p14:creationId xmlns:p14="http://schemas.microsoft.com/office/powerpoint/2010/main" val="76914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ark: Title DeliverQLD">
    <p:bg>
      <p:bgPr>
        <a:gradFill flip="none" rotWithShape="1">
          <a:gsLst>
            <a:gs pos="0">
              <a:schemeClr val="bg1"/>
            </a:gs>
            <a:gs pos="100000">
              <a:schemeClr val="bg2">
                <a:shade val="63000"/>
                <a:satMod val="12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DFE157-B09B-B491-257B-1141D9DB5413}"/>
              </a:ext>
            </a:extLst>
          </p:cNvPr>
          <p:cNvSpPr>
            <a:spLocks noGrp="1" noRot="1" noMove="1" noResize="1" noEditPoints="1" noAdjustHandles="1" noChangeArrowheads="1" noChangeShapeType="1"/>
          </p:cNvSpPr>
          <p:nvPr userDrawn="1"/>
        </p:nvSpPr>
        <p:spPr>
          <a:xfrm>
            <a:off x="0" y="4479925"/>
            <a:ext cx="9143999" cy="66357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Date Placeholder 3">
            <a:extLst>
              <a:ext uri="{FF2B5EF4-FFF2-40B4-BE49-F238E27FC236}">
                <a16:creationId xmlns:a16="http://schemas.microsoft.com/office/drawing/2014/main" id="{EFFBFF12-0CF2-E901-F98E-DA0C190EF245}"/>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5" name="Footer Placeholder 4">
            <a:extLst>
              <a:ext uri="{FF2B5EF4-FFF2-40B4-BE49-F238E27FC236}">
                <a16:creationId xmlns:a16="http://schemas.microsoft.com/office/drawing/2014/main" id="{17647C69-FEBE-8F50-1549-2518A9C414E7}"/>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6" name="Slide Number Placeholder 5">
            <a:extLst>
              <a:ext uri="{FF2B5EF4-FFF2-40B4-BE49-F238E27FC236}">
                <a16:creationId xmlns:a16="http://schemas.microsoft.com/office/drawing/2014/main" id="{908D1F62-2418-E874-03F2-C7A982FE42BA}"/>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pic>
        <p:nvPicPr>
          <p:cNvPr id="3" name="Picture 2" descr="A white logo with a black background&#10;&#10;AI-generated content may be incorrect.">
            <a:extLst>
              <a:ext uri="{FF2B5EF4-FFF2-40B4-BE49-F238E27FC236}">
                <a16:creationId xmlns:a16="http://schemas.microsoft.com/office/drawing/2014/main" id="{3C6CED81-778D-C588-B61E-E332D57040FF}"/>
              </a:ext>
            </a:extLst>
          </p:cNvPr>
          <p:cNvPicPr>
            <a:picLocks noChangeAspect="1"/>
          </p:cNvPicPr>
          <p:nvPr userDrawn="1"/>
        </p:nvPicPr>
        <p:blipFill>
          <a:blip r:embed="rId2"/>
          <a:stretch>
            <a:fillRect/>
          </a:stretch>
        </p:blipFill>
        <p:spPr>
          <a:xfrm>
            <a:off x="2255776" y="1384788"/>
            <a:ext cx="4632448" cy="1186962"/>
          </a:xfrm>
          <a:prstGeom prst="rect">
            <a:avLst/>
          </a:prstGeom>
        </p:spPr>
      </p:pic>
      <p:sp>
        <p:nvSpPr>
          <p:cNvPr id="8" name="Title 1">
            <a:extLst>
              <a:ext uri="{FF2B5EF4-FFF2-40B4-BE49-F238E27FC236}">
                <a16:creationId xmlns:a16="http://schemas.microsoft.com/office/drawing/2014/main" id="{EEE13A53-A3A0-7E9B-82AD-0B120E446920}"/>
              </a:ext>
            </a:extLst>
          </p:cNvPr>
          <p:cNvSpPr>
            <a:spLocks noGrp="1"/>
          </p:cNvSpPr>
          <p:nvPr>
            <p:ph type="title" hasCustomPrompt="1"/>
          </p:nvPr>
        </p:nvSpPr>
        <p:spPr>
          <a:xfrm>
            <a:off x="628650" y="3947375"/>
            <a:ext cx="7886700" cy="321972"/>
          </a:xfrm>
        </p:spPr>
        <p:txBody>
          <a:bodyPr>
            <a:normAutofit/>
          </a:bodyPr>
          <a:lstStyle>
            <a:lvl1pPr>
              <a:defRPr sz="1100">
                <a:solidFill>
                  <a:schemeClr val="tx1"/>
                </a:solidFill>
                <a:latin typeface="+mn-lt"/>
                <a:ea typeface="Noto Sans Light" panose="020B0502040504020204" pitchFamily="34" charset="0"/>
                <a:cs typeface="Noto Sans Light" panose="020B0502040504020204" pitchFamily="34" charset="0"/>
              </a:defRPr>
            </a:lvl1pPr>
          </a:lstStyle>
          <a:p>
            <a:r>
              <a:rPr lang="en-US" dirty="0"/>
              <a:t>Click to insert document version</a:t>
            </a:r>
            <a:endParaRPr lang="en-AU" dirty="0"/>
          </a:p>
        </p:txBody>
      </p:sp>
    </p:spTree>
    <p:extLst>
      <p:ext uri="{BB962C8B-B14F-4D97-AF65-F5344CB8AC3E}">
        <p14:creationId xmlns:p14="http://schemas.microsoft.com/office/powerpoint/2010/main" val="4150194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ark: Title Simple">
    <p:bg>
      <p:bgPr>
        <a:gradFill flip="none" rotWithShape="1">
          <a:gsLst>
            <a:gs pos="0">
              <a:srgbClr val="004386"/>
            </a:gs>
            <a:gs pos="0">
              <a:schemeClr val="bg1"/>
            </a:gs>
            <a:gs pos="100000">
              <a:schemeClr val="bg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AE6F939-D539-5609-C41C-0218455EA3BA}"/>
              </a:ext>
            </a:extLst>
          </p:cNvPr>
          <p:cNvSpPr>
            <a:spLocks noGrp="1" noRot="1" noMove="1" noResize="1" noEditPoints="1" noAdjustHandles="1" noChangeArrowheads="1" noChangeShapeType="1"/>
          </p:cNvSpPr>
          <p:nvPr userDrawn="1"/>
        </p:nvSpPr>
        <p:spPr>
          <a:xfrm>
            <a:off x="0" y="4479925"/>
            <a:ext cx="9143999" cy="66357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1143000" y="841772"/>
            <a:ext cx="6858000" cy="1790700"/>
          </a:xfrm>
        </p:spPr>
        <p:txBody>
          <a:bodyPr anchor="b">
            <a:normAutofit/>
          </a:bodyPr>
          <a:lstStyle>
            <a:lvl1pPr algn="ctr">
              <a:defRPr sz="3600"/>
            </a:lvl1pPr>
          </a:lstStyle>
          <a:p>
            <a:r>
              <a:rPr lang="en-US"/>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a:p>
        </p:txBody>
      </p:sp>
      <p:pic>
        <p:nvPicPr>
          <p:cNvPr id="9" name="Picture 8">
            <a:extLst>
              <a:ext uri="{FF2B5EF4-FFF2-40B4-BE49-F238E27FC236}">
                <a16:creationId xmlns:a16="http://schemas.microsoft.com/office/drawing/2014/main" id="{AD1308EA-8F1B-F046-4912-FA0583180B5F}"/>
              </a:ext>
            </a:extLst>
          </p:cNvPr>
          <p:cNvPicPr>
            <a:picLocks noChangeAspect="1"/>
          </p:cNvPicPr>
          <p:nvPr userDrawn="1"/>
        </p:nvPicPr>
        <p:blipFill>
          <a:blip r:embed="rId2"/>
          <a:srcRect/>
          <a:stretch/>
        </p:blipFill>
        <p:spPr>
          <a:xfrm>
            <a:off x="6783922" y="4504896"/>
            <a:ext cx="2259069" cy="578835"/>
          </a:xfrm>
          <a:prstGeom prst="rect">
            <a:avLst/>
          </a:prstGeom>
        </p:spPr>
      </p:pic>
      <p:sp>
        <p:nvSpPr>
          <p:cNvPr id="11" name="Date Placeholder 3">
            <a:extLst>
              <a:ext uri="{FF2B5EF4-FFF2-40B4-BE49-F238E27FC236}">
                <a16:creationId xmlns:a16="http://schemas.microsoft.com/office/drawing/2014/main" id="{3CC3890E-6533-66D8-8695-06778B06D346}"/>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13" name="Footer Placeholder 4">
            <a:extLst>
              <a:ext uri="{FF2B5EF4-FFF2-40B4-BE49-F238E27FC236}">
                <a16:creationId xmlns:a16="http://schemas.microsoft.com/office/drawing/2014/main" id="{8F7C8104-76CC-EB84-33DA-EA47A01AC7E0}"/>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14" name="Slide Number Placeholder 5">
            <a:extLst>
              <a:ext uri="{FF2B5EF4-FFF2-40B4-BE49-F238E27FC236}">
                <a16:creationId xmlns:a16="http://schemas.microsoft.com/office/drawing/2014/main" id="{AE42B185-0540-FCFB-74EA-28C16401BBD6}"/>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2174126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ark: Simple with Chapter Name">
    <p:bg>
      <p:bgPr>
        <a:gradFill flip="none" rotWithShape="1">
          <a:gsLst>
            <a:gs pos="0">
              <a:srgbClr val="004386"/>
            </a:gs>
            <a:gs pos="0">
              <a:schemeClr val="bg1"/>
            </a:gs>
            <a:gs pos="100000">
              <a:schemeClr val="bg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622976" y="2427089"/>
            <a:ext cx="6858000" cy="1790700"/>
          </a:xfrm>
        </p:spPr>
        <p:txBody>
          <a:bodyPr anchor="b">
            <a:normAutofit/>
          </a:bodyPr>
          <a:lstStyle>
            <a:lvl1pPr algn="l">
              <a:defRPr sz="3600"/>
            </a:lvl1pPr>
          </a:lstStyle>
          <a:p>
            <a:r>
              <a:rPr lang="en-US"/>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622976" y="484188"/>
            <a:ext cx="6858000" cy="529283"/>
          </a:xfrm>
        </p:spPr>
        <p:txBody>
          <a:bodyPr>
            <a:normAutofit/>
          </a:bodyPr>
          <a:lstStyle>
            <a:lvl1pPr marL="0" indent="0" algn="l">
              <a:buNone/>
              <a:defRPr sz="10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dirty="0"/>
          </a:p>
        </p:txBody>
      </p:sp>
      <p:sp>
        <p:nvSpPr>
          <p:cNvPr id="11" name="Date Placeholder 3">
            <a:extLst>
              <a:ext uri="{FF2B5EF4-FFF2-40B4-BE49-F238E27FC236}">
                <a16:creationId xmlns:a16="http://schemas.microsoft.com/office/drawing/2014/main" id="{3CC3890E-6533-66D8-8695-06778B06D346}"/>
              </a:ext>
            </a:extLst>
          </p:cNvPr>
          <p:cNvSpPr>
            <a:spLocks noGrp="1"/>
          </p:cNvSpPr>
          <p:nvPr>
            <p:ph type="dt" sz="half" idx="10"/>
          </p:nvPr>
        </p:nvSpPr>
        <p:spPr>
          <a:xfrm>
            <a:off x="628650" y="4640882"/>
            <a:ext cx="982183" cy="273844"/>
          </a:xfrm>
        </p:spPr>
        <p:txBody>
          <a:bodyPr/>
          <a:lstStyle>
            <a:lvl1pPr>
              <a:defRPr>
                <a:solidFill>
                  <a:schemeClr val="bg2">
                    <a:lumMod val="10000"/>
                    <a:lumOff val="90000"/>
                  </a:schemeClr>
                </a:solidFill>
              </a:defRPr>
            </a:lvl1pPr>
          </a:lstStyle>
          <a:p>
            <a:endParaRPr lang="en-AU" dirty="0"/>
          </a:p>
        </p:txBody>
      </p:sp>
      <p:sp>
        <p:nvSpPr>
          <p:cNvPr id="13" name="Footer Placeholder 4">
            <a:extLst>
              <a:ext uri="{FF2B5EF4-FFF2-40B4-BE49-F238E27FC236}">
                <a16:creationId xmlns:a16="http://schemas.microsoft.com/office/drawing/2014/main" id="{8F7C8104-76CC-EB84-33DA-EA47A01AC7E0}"/>
              </a:ext>
            </a:extLst>
          </p:cNvPr>
          <p:cNvSpPr>
            <a:spLocks noGrp="1"/>
          </p:cNvSpPr>
          <p:nvPr>
            <p:ph type="ftr" sz="quarter" idx="11"/>
          </p:nvPr>
        </p:nvSpPr>
        <p:spPr>
          <a:xfrm>
            <a:off x="1707367" y="4640882"/>
            <a:ext cx="3086100" cy="273844"/>
          </a:xfrm>
        </p:spPr>
        <p:txBody>
          <a:bodyPr/>
          <a:lstStyle>
            <a:lvl1pPr>
              <a:defRPr>
                <a:solidFill>
                  <a:schemeClr val="bg2">
                    <a:lumMod val="10000"/>
                    <a:lumOff val="90000"/>
                  </a:schemeClr>
                </a:solidFill>
              </a:defRPr>
            </a:lvl1pPr>
          </a:lstStyle>
          <a:p>
            <a:endParaRPr lang="en-AU" dirty="0"/>
          </a:p>
        </p:txBody>
      </p:sp>
      <p:sp>
        <p:nvSpPr>
          <p:cNvPr id="14" name="Slide Number Placeholder 5">
            <a:extLst>
              <a:ext uri="{FF2B5EF4-FFF2-40B4-BE49-F238E27FC236}">
                <a16:creationId xmlns:a16="http://schemas.microsoft.com/office/drawing/2014/main" id="{AE42B185-0540-FCFB-74EA-28C16401BBD6}"/>
              </a:ext>
            </a:extLst>
          </p:cNvPr>
          <p:cNvSpPr>
            <a:spLocks noGrp="1"/>
          </p:cNvSpPr>
          <p:nvPr>
            <p:ph type="sldNum" sz="quarter" idx="12"/>
          </p:nvPr>
        </p:nvSpPr>
        <p:spPr>
          <a:xfrm>
            <a:off x="101009" y="4640882"/>
            <a:ext cx="417816" cy="273844"/>
          </a:xfrm>
        </p:spPr>
        <p:txBody>
          <a:bodyPr/>
          <a:lstStyle>
            <a:lvl1pPr>
              <a:defRPr>
                <a:solidFill>
                  <a:schemeClr val="bg2">
                    <a:lumMod val="10000"/>
                    <a:lumOff val="90000"/>
                  </a:schemeClr>
                </a:solidFill>
              </a:defRPr>
            </a:lvl1pPr>
          </a:lstStyle>
          <a:p>
            <a:fld id="{5C75888C-CBC0-4624-9DF9-0508A40329AE}" type="slidenum">
              <a:rPr lang="en-AU" smtClean="0"/>
              <a:pPr/>
              <a:t>‹#›</a:t>
            </a:fld>
            <a:endParaRPr lang="en-AU" dirty="0"/>
          </a:p>
        </p:txBody>
      </p:sp>
      <p:pic>
        <p:nvPicPr>
          <p:cNvPr id="4" name="Picture 3">
            <a:extLst>
              <a:ext uri="{FF2B5EF4-FFF2-40B4-BE49-F238E27FC236}">
                <a16:creationId xmlns:a16="http://schemas.microsoft.com/office/drawing/2014/main" id="{6B4189C7-2B3C-6BC1-A829-11E0815C32D6}"/>
              </a:ext>
            </a:extLst>
          </p:cNvPr>
          <p:cNvPicPr>
            <a:picLocks noChangeAspect="1"/>
          </p:cNvPicPr>
          <p:nvPr userDrawn="1"/>
        </p:nvPicPr>
        <p:blipFill>
          <a:blip r:embed="rId2"/>
          <a:srcRect/>
          <a:stretch/>
        </p:blipFill>
        <p:spPr>
          <a:xfrm>
            <a:off x="6783922" y="4503066"/>
            <a:ext cx="2259069" cy="578836"/>
          </a:xfrm>
          <a:prstGeom prst="rect">
            <a:avLst/>
          </a:prstGeom>
        </p:spPr>
      </p:pic>
    </p:spTree>
    <p:extLst>
      <p:ext uri="{BB962C8B-B14F-4D97-AF65-F5344CB8AC3E}">
        <p14:creationId xmlns:p14="http://schemas.microsoft.com/office/powerpoint/2010/main" val="284377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ark: Section Chapter Title 01">
    <p:bg>
      <p:bgPr>
        <a:gradFill flip="none" rotWithShape="1">
          <a:gsLst>
            <a:gs pos="0">
              <a:srgbClr val="004386"/>
            </a:gs>
            <a:gs pos="0">
              <a:schemeClr val="bg1"/>
            </a:gs>
            <a:gs pos="100000">
              <a:schemeClr val="bg2"/>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5" name="Picture 4" descr="A black and blue lines&#10;&#10;AI-generated content may be incorrect.">
            <a:extLst>
              <a:ext uri="{FF2B5EF4-FFF2-40B4-BE49-F238E27FC236}">
                <a16:creationId xmlns:a16="http://schemas.microsoft.com/office/drawing/2014/main" id="{37B7C50C-C634-2DBB-6A86-444EAE7172D0}"/>
              </a:ext>
            </a:extLst>
          </p:cNvPr>
          <p:cNvPicPr>
            <a:picLocks noGrp="1" noRot="1" noChangeAspect="1" noMove="1" noResize="1" noEditPoints="1" noAdjustHandles="1" noChangeArrowheads="1" noChangeShapeType="1" noCrop="1"/>
          </p:cNvPicPr>
          <p:nvPr userDrawn="1"/>
        </p:nvPicPr>
        <p:blipFill>
          <a:blip r:embed="rId2">
            <a:alphaModFix amt="7000"/>
          </a:blip>
          <a:stretch>
            <a:fillRect/>
          </a:stretch>
        </p:blipFill>
        <p:spPr>
          <a:xfrm>
            <a:off x="-175846" y="0"/>
            <a:ext cx="9319846" cy="5202996"/>
          </a:xfrm>
          <a:prstGeom prst="rect">
            <a:avLst/>
          </a:prstGeom>
        </p:spPr>
      </p:pic>
      <p:sp>
        <p:nvSpPr>
          <p:cNvPr id="19" name="Rectangle 18">
            <a:extLst>
              <a:ext uri="{FF2B5EF4-FFF2-40B4-BE49-F238E27FC236}">
                <a16:creationId xmlns:a16="http://schemas.microsoft.com/office/drawing/2014/main" id="{B902D6C2-9968-E09E-D046-165F9020DA1A}"/>
              </a:ext>
            </a:extLst>
          </p:cNvPr>
          <p:cNvSpPr>
            <a:spLocks noGrp="1" noRot="1" noMove="1" noResize="1" noEditPoints="1" noAdjustHandles="1" noChangeArrowheads="1" noChangeShapeType="1"/>
          </p:cNvSpPr>
          <p:nvPr userDrawn="1"/>
        </p:nvSpPr>
        <p:spPr>
          <a:xfrm>
            <a:off x="0" y="0"/>
            <a:ext cx="1664805" cy="4640882"/>
          </a:xfrm>
          <a:prstGeom prst="rect">
            <a:avLst/>
          </a:prstGeom>
          <a:gradFill flip="none" rotWithShape="1">
            <a:gsLst>
              <a:gs pos="0">
                <a:srgbClr val="004386"/>
              </a:gs>
              <a:gs pos="0">
                <a:schemeClr val="bg1">
                  <a:alpha val="0"/>
                </a:schemeClr>
              </a:gs>
              <a:gs pos="95000">
                <a:schemeClr val="bg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EF7E2B8-A4AA-F50B-228C-A019F110E7DF}"/>
              </a:ext>
            </a:extLst>
          </p:cNvPr>
          <p:cNvSpPr>
            <a:spLocks noGrp="1" noRot="1" noMove="1" noResize="1" noEditPoints="1" noAdjustHandles="1" noChangeArrowheads="1" noChangeShapeType="1"/>
          </p:cNvSpPr>
          <p:nvPr userDrawn="1"/>
        </p:nvSpPr>
        <p:spPr>
          <a:xfrm>
            <a:off x="1664805" y="0"/>
            <a:ext cx="7479196" cy="4371975"/>
          </a:xfrm>
          <a:prstGeom prst="rect">
            <a:avLst/>
          </a:prstGeom>
          <a:gradFill flip="none" rotWithShape="1">
            <a:gsLst>
              <a:gs pos="46000">
                <a:schemeClr val="bg1"/>
              </a:gs>
              <a:gs pos="100000">
                <a:schemeClr val="bg2"/>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AE6F939-D539-5609-C41C-0218455EA3BA}"/>
              </a:ext>
            </a:extLst>
          </p:cNvPr>
          <p:cNvSpPr>
            <a:spLocks noGrp="1" noRot="1" noMove="1" noResize="1" noEditPoints="1" noAdjustHandles="1" noChangeArrowheads="1" noChangeShapeType="1"/>
          </p:cNvSpPr>
          <p:nvPr userDrawn="1"/>
        </p:nvSpPr>
        <p:spPr>
          <a:xfrm>
            <a:off x="0" y="4371975"/>
            <a:ext cx="9143999" cy="77152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2365834" y="841772"/>
            <a:ext cx="5749465" cy="1790700"/>
          </a:xfrm>
        </p:spPr>
        <p:txBody>
          <a:bodyPr anchor="b">
            <a:normAutofit/>
          </a:bodyPr>
          <a:lstStyle>
            <a:lvl1pPr algn="l">
              <a:defRPr sz="3600"/>
            </a:lvl1pPr>
          </a:lstStyle>
          <a:p>
            <a:r>
              <a:rPr lang="en-US"/>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2365834" y="2701528"/>
            <a:ext cx="5749465" cy="124182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dirty="0"/>
          </a:p>
        </p:txBody>
      </p:sp>
      <p:pic>
        <p:nvPicPr>
          <p:cNvPr id="9" name="Picture 8">
            <a:extLst>
              <a:ext uri="{FF2B5EF4-FFF2-40B4-BE49-F238E27FC236}">
                <a16:creationId xmlns:a16="http://schemas.microsoft.com/office/drawing/2014/main" id="{AD1308EA-8F1B-F046-4912-FA0583180B5F}"/>
              </a:ext>
            </a:extLst>
          </p:cNvPr>
          <p:cNvPicPr>
            <a:picLocks noChangeAspect="1"/>
          </p:cNvPicPr>
          <p:nvPr userDrawn="1"/>
        </p:nvPicPr>
        <p:blipFill>
          <a:blip r:embed="rId3"/>
          <a:srcRect/>
          <a:stretch/>
        </p:blipFill>
        <p:spPr>
          <a:xfrm>
            <a:off x="6783922" y="4504896"/>
            <a:ext cx="2259069" cy="578835"/>
          </a:xfrm>
          <a:prstGeom prst="rect">
            <a:avLst/>
          </a:prstGeom>
        </p:spPr>
      </p:pic>
      <p:sp>
        <p:nvSpPr>
          <p:cNvPr id="11" name="Date Placeholder 3">
            <a:extLst>
              <a:ext uri="{FF2B5EF4-FFF2-40B4-BE49-F238E27FC236}">
                <a16:creationId xmlns:a16="http://schemas.microsoft.com/office/drawing/2014/main" id="{3CC3890E-6533-66D8-8695-06778B06D346}"/>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13" name="Footer Placeholder 4">
            <a:extLst>
              <a:ext uri="{FF2B5EF4-FFF2-40B4-BE49-F238E27FC236}">
                <a16:creationId xmlns:a16="http://schemas.microsoft.com/office/drawing/2014/main" id="{8F7C8104-76CC-EB84-33DA-EA47A01AC7E0}"/>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14" name="Slide Number Placeholder 5">
            <a:extLst>
              <a:ext uri="{FF2B5EF4-FFF2-40B4-BE49-F238E27FC236}">
                <a16:creationId xmlns:a16="http://schemas.microsoft.com/office/drawing/2014/main" id="{AE42B185-0540-FCFB-74EA-28C16401BBD6}"/>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sp>
        <p:nvSpPr>
          <p:cNvPr id="7" name="Title 1">
            <a:extLst>
              <a:ext uri="{FF2B5EF4-FFF2-40B4-BE49-F238E27FC236}">
                <a16:creationId xmlns:a16="http://schemas.microsoft.com/office/drawing/2014/main" id="{233EF8F6-DB04-B456-DEC2-62AB94D3132C}"/>
              </a:ext>
            </a:extLst>
          </p:cNvPr>
          <p:cNvSpPr txBox="1">
            <a:spLocks/>
          </p:cNvSpPr>
          <p:nvPr userDrawn="1"/>
        </p:nvSpPr>
        <p:spPr>
          <a:xfrm>
            <a:off x="207524" y="332962"/>
            <a:ext cx="1298255" cy="621196"/>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solidFill>
                  <a:schemeClr val="tx1">
                    <a:lumMod val="85000"/>
                  </a:schemeClr>
                </a:solidFill>
                <a:latin typeface="+mn-lt"/>
              </a:rPr>
              <a:t>Department of the Premier and Cabinet</a:t>
            </a:r>
            <a:endParaRPr lang="en-AU" dirty="0">
              <a:solidFill>
                <a:schemeClr val="tx1">
                  <a:lumMod val="85000"/>
                </a:schemeClr>
              </a:solidFill>
              <a:latin typeface="+mn-lt"/>
            </a:endParaRPr>
          </a:p>
        </p:txBody>
      </p:sp>
      <p:sp>
        <p:nvSpPr>
          <p:cNvPr id="16" name="Text Placeholder 15">
            <a:extLst>
              <a:ext uri="{FF2B5EF4-FFF2-40B4-BE49-F238E27FC236}">
                <a16:creationId xmlns:a16="http://schemas.microsoft.com/office/drawing/2014/main" id="{761C42B3-7D60-6DEE-5BF1-F7508950F283}"/>
              </a:ext>
            </a:extLst>
          </p:cNvPr>
          <p:cNvSpPr>
            <a:spLocks noGrp="1"/>
          </p:cNvSpPr>
          <p:nvPr>
            <p:ph type="body" sz="quarter" idx="13" hasCustomPrompt="1"/>
          </p:nvPr>
        </p:nvSpPr>
        <p:spPr>
          <a:xfrm>
            <a:off x="207523" y="954158"/>
            <a:ext cx="1256152" cy="2786569"/>
          </a:xfrm>
        </p:spPr>
        <p:txBody>
          <a:bodyPr>
            <a:noAutofit/>
          </a:bodyPr>
          <a:lstStyle>
            <a:lvl1pPr marL="0" indent="0">
              <a:buNone/>
              <a:defRPr sz="900">
                <a:latin typeface="Times New Roman" panose="02020603050405020304" pitchFamily="18" charset="0"/>
                <a:ea typeface="Noto Serif" panose="02020502060505020204" pitchFamily="18" charset="0"/>
                <a:cs typeface="Times New Roman" panose="02020603050405020304" pitchFamily="18" charset="0"/>
              </a:defRPr>
            </a:lvl1pPr>
            <a:lvl2pPr marL="342900" indent="0">
              <a:buNone/>
              <a:defRPr sz="900"/>
            </a:lvl2pPr>
            <a:lvl3pPr marL="685800" indent="0">
              <a:buNone/>
              <a:defRPr sz="800"/>
            </a:lvl3pPr>
            <a:lvl4pPr marL="1028700" indent="0">
              <a:buNone/>
              <a:defRPr sz="700"/>
            </a:lvl4pPr>
            <a:lvl5pPr marL="1371600" indent="0">
              <a:buNone/>
              <a:defRPr sz="700"/>
            </a:lvl5pPr>
          </a:lstStyle>
          <a:p>
            <a:pPr lvl="0"/>
            <a:r>
              <a:rPr lang="en-GB" dirty="0"/>
              <a:t>Click to insert side content, like a section heading…</a:t>
            </a:r>
            <a:endParaRPr lang="en-US" dirty="0"/>
          </a:p>
        </p:txBody>
      </p:sp>
      <p:cxnSp>
        <p:nvCxnSpPr>
          <p:cNvPr id="18" name="Straight Connector 17">
            <a:extLst>
              <a:ext uri="{FF2B5EF4-FFF2-40B4-BE49-F238E27FC236}">
                <a16:creationId xmlns:a16="http://schemas.microsoft.com/office/drawing/2014/main" id="{B34FFC2E-0919-FA68-24F0-438E488D037F}"/>
              </a:ext>
            </a:extLst>
          </p:cNvPr>
          <p:cNvCxnSpPr/>
          <p:nvPr userDrawn="1"/>
        </p:nvCxnSpPr>
        <p:spPr>
          <a:xfrm>
            <a:off x="260465" y="863940"/>
            <a:ext cx="1130531" cy="0"/>
          </a:xfrm>
          <a:prstGeom prst="line">
            <a:avLst/>
          </a:prstGeom>
          <a:ln>
            <a:solidFill>
              <a:schemeClr val="tx1"/>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533031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rk: Chapter Title with Large Number">
    <p:bg>
      <p:bgPr>
        <a:gradFill flip="none" rotWithShape="1">
          <a:gsLst>
            <a:gs pos="0">
              <a:srgbClr val="004386"/>
            </a:gs>
            <a:gs pos="0">
              <a:schemeClr val="bg1"/>
            </a:gs>
            <a:gs pos="100000">
              <a:schemeClr val="bg2"/>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5" name="Picture 4" descr="A black and blue lines&#10;&#10;AI-generated content may be incorrect.">
            <a:extLst>
              <a:ext uri="{FF2B5EF4-FFF2-40B4-BE49-F238E27FC236}">
                <a16:creationId xmlns:a16="http://schemas.microsoft.com/office/drawing/2014/main" id="{37B7C50C-C634-2DBB-6A86-444EAE7172D0}"/>
              </a:ext>
            </a:extLst>
          </p:cNvPr>
          <p:cNvPicPr>
            <a:picLocks noGrp="1" noRot="1" noChangeAspect="1" noMove="1" noResize="1" noEditPoints="1" noAdjustHandles="1" noChangeArrowheads="1" noChangeShapeType="1" noCrop="1"/>
          </p:cNvPicPr>
          <p:nvPr userDrawn="1"/>
        </p:nvPicPr>
        <p:blipFill>
          <a:blip r:embed="rId2">
            <a:alphaModFix amt="7000"/>
          </a:blip>
          <a:stretch>
            <a:fillRect/>
          </a:stretch>
        </p:blipFill>
        <p:spPr>
          <a:xfrm>
            <a:off x="-175846" y="0"/>
            <a:ext cx="9319846" cy="5202996"/>
          </a:xfrm>
          <a:prstGeom prst="rect">
            <a:avLst/>
          </a:prstGeom>
        </p:spPr>
      </p:pic>
      <p:sp>
        <p:nvSpPr>
          <p:cNvPr id="18" name="Rectangle 17">
            <a:extLst>
              <a:ext uri="{FF2B5EF4-FFF2-40B4-BE49-F238E27FC236}">
                <a16:creationId xmlns:a16="http://schemas.microsoft.com/office/drawing/2014/main" id="{966EDDFD-A024-A6D0-537B-A37277A81ED4}"/>
              </a:ext>
            </a:extLst>
          </p:cNvPr>
          <p:cNvSpPr/>
          <p:nvPr userDrawn="1"/>
        </p:nvSpPr>
        <p:spPr>
          <a:xfrm>
            <a:off x="0" y="0"/>
            <a:ext cx="9144000" cy="5143500"/>
          </a:xfrm>
          <a:prstGeom prst="rect">
            <a:avLst/>
          </a:prstGeom>
          <a:gradFill flip="none" rotWithShape="1">
            <a:gsLst>
              <a:gs pos="0">
                <a:srgbClr val="004386"/>
              </a:gs>
              <a:gs pos="0">
                <a:schemeClr val="bg1">
                  <a:alpha val="0"/>
                </a:schemeClr>
              </a:gs>
              <a:gs pos="64000">
                <a:schemeClr val="bg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2514367" y="962108"/>
            <a:ext cx="5878995" cy="1670363"/>
          </a:xfrm>
          <a:noFill/>
        </p:spPr>
        <p:txBody>
          <a:bodyPr anchor="b">
            <a:normAutofit/>
          </a:bodyPr>
          <a:lstStyle>
            <a:lvl1pPr algn="l">
              <a:defRPr sz="3600">
                <a:solidFill>
                  <a:schemeClr val="tx1"/>
                </a:solidFill>
              </a:defRPr>
            </a:lvl1pPr>
          </a:lstStyle>
          <a:p>
            <a:r>
              <a:rPr lang="en-US"/>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2514367" y="2701528"/>
            <a:ext cx="5878995" cy="442725"/>
          </a:xfrm>
          <a:noFill/>
        </p:spPr>
        <p:txBody>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dirty="0"/>
          </a:p>
        </p:txBody>
      </p:sp>
      <p:sp>
        <p:nvSpPr>
          <p:cNvPr id="11" name="Date Placeholder 3">
            <a:extLst>
              <a:ext uri="{FF2B5EF4-FFF2-40B4-BE49-F238E27FC236}">
                <a16:creationId xmlns:a16="http://schemas.microsoft.com/office/drawing/2014/main" id="{3CC3890E-6533-66D8-8695-06778B06D346}"/>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13" name="Footer Placeholder 4">
            <a:extLst>
              <a:ext uri="{FF2B5EF4-FFF2-40B4-BE49-F238E27FC236}">
                <a16:creationId xmlns:a16="http://schemas.microsoft.com/office/drawing/2014/main" id="{8F7C8104-76CC-EB84-33DA-EA47A01AC7E0}"/>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4" name="Slide Number Placeholder 5">
            <a:extLst>
              <a:ext uri="{FF2B5EF4-FFF2-40B4-BE49-F238E27FC236}">
                <a16:creationId xmlns:a16="http://schemas.microsoft.com/office/drawing/2014/main" id="{AE42B185-0540-FCFB-74EA-28C16401BBD6}"/>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4" name="Picture 3">
            <a:extLst>
              <a:ext uri="{FF2B5EF4-FFF2-40B4-BE49-F238E27FC236}">
                <a16:creationId xmlns:a16="http://schemas.microsoft.com/office/drawing/2014/main" id="{09502B70-DE40-1B14-20D5-67F27B0C6A79}"/>
              </a:ext>
            </a:extLst>
          </p:cNvPr>
          <p:cNvPicPr>
            <a:picLocks noChangeAspect="1"/>
          </p:cNvPicPr>
          <p:nvPr userDrawn="1"/>
        </p:nvPicPr>
        <p:blipFill>
          <a:blip r:embed="rId3"/>
          <a:srcRect/>
          <a:stretch/>
        </p:blipFill>
        <p:spPr>
          <a:xfrm>
            <a:off x="6783922" y="4503066"/>
            <a:ext cx="2259069" cy="578836"/>
          </a:xfrm>
          <a:prstGeom prst="rect">
            <a:avLst/>
          </a:prstGeom>
        </p:spPr>
      </p:pic>
      <p:cxnSp>
        <p:nvCxnSpPr>
          <p:cNvPr id="16" name="Straight Connector 15">
            <a:extLst>
              <a:ext uri="{FF2B5EF4-FFF2-40B4-BE49-F238E27FC236}">
                <a16:creationId xmlns:a16="http://schemas.microsoft.com/office/drawing/2014/main" id="{041BBF97-45B8-EA7D-2989-7DD71D6A38A4}"/>
              </a:ext>
            </a:extLst>
          </p:cNvPr>
          <p:cNvCxnSpPr>
            <a:cxnSpLocks/>
          </p:cNvCxnSpPr>
          <p:nvPr userDrawn="1"/>
        </p:nvCxnSpPr>
        <p:spPr>
          <a:xfrm>
            <a:off x="250648" y="383652"/>
            <a:ext cx="8642705" cy="0"/>
          </a:xfrm>
          <a:prstGeom prst="line">
            <a:avLst/>
          </a:prstGeom>
          <a:ln>
            <a:solidFill>
              <a:schemeClr val="bg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285BBE03-F80B-EDC1-4866-AED1AD1FA627}"/>
              </a:ext>
            </a:extLst>
          </p:cNvPr>
          <p:cNvSpPr txBox="1">
            <a:spLocks/>
          </p:cNvSpPr>
          <p:nvPr userDrawn="1"/>
        </p:nvSpPr>
        <p:spPr>
          <a:xfrm>
            <a:off x="1032471" y="98802"/>
            <a:ext cx="7886700" cy="284849"/>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1"/>
                </a:solidFill>
                <a:latin typeface="+mn-lt"/>
              </a:rPr>
              <a:t>Queensland Government</a:t>
            </a:r>
            <a:endParaRPr lang="en-AU" dirty="0">
              <a:solidFill>
                <a:schemeClr val="tx1"/>
              </a:solidFill>
              <a:latin typeface="+mn-lt"/>
            </a:endParaRPr>
          </a:p>
        </p:txBody>
      </p:sp>
      <p:sp>
        <p:nvSpPr>
          <p:cNvPr id="20" name="Text Placeholder 19">
            <a:extLst>
              <a:ext uri="{FF2B5EF4-FFF2-40B4-BE49-F238E27FC236}">
                <a16:creationId xmlns:a16="http://schemas.microsoft.com/office/drawing/2014/main" id="{94EC98FB-6C8B-D878-689A-B85DE505A51F}"/>
              </a:ext>
            </a:extLst>
          </p:cNvPr>
          <p:cNvSpPr>
            <a:spLocks noGrp="1"/>
          </p:cNvSpPr>
          <p:nvPr>
            <p:ph type="body" sz="quarter" idx="13" hasCustomPrompt="1"/>
          </p:nvPr>
        </p:nvSpPr>
        <p:spPr>
          <a:xfrm>
            <a:off x="395171" y="980817"/>
            <a:ext cx="1724025" cy="1590933"/>
          </a:xfrm>
          <a:ln>
            <a:noFill/>
          </a:ln>
        </p:spPr>
        <p:txBody>
          <a:bodyPr>
            <a:noAutofit/>
          </a:bodyPr>
          <a:lstStyle>
            <a:lvl1pPr marL="0" indent="0" algn="r">
              <a:buNone/>
              <a:defRPr sz="9600">
                <a:ln>
                  <a:noFill/>
                </a:ln>
                <a:solidFill>
                  <a:schemeClr val="bg1">
                    <a:lumMod val="60000"/>
                    <a:lumOff val="40000"/>
                  </a:schemeClr>
                </a:solidFill>
                <a:latin typeface="Times New Roman" panose="02020603050405020304" pitchFamily="18" charset="0"/>
                <a:ea typeface="Noto Serif" panose="02020502060505020204" pitchFamily="18" charset="0"/>
                <a:cs typeface="Times New Roman" panose="02020603050405020304" pitchFamily="18" charset="0"/>
              </a:defRPr>
            </a:lvl1pPr>
            <a:lvl2pPr>
              <a:defRPr>
                <a:latin typeface="Noto Serif Medium" panose="02020502060505020204" pitchFamily="18" charset="0"/>
                <a:ea typeface="Noto Serif Medium" panose="02020502060505020204" pitchFamily="18" charset="0"/>
                <a:cs typeface="Noto Serif Medium" panose="02020502060505020204" pitchFamily="18" charset="0"/>
              </a:defRPr>
            </a:lvl2pPr>
            <a:lvl3pPr>
              <a:defRPr>
                <a:latin typeface="Noto Serif Medium" panose="02020502060505020204" pitchFamily="18" charset="0"/>
                <a:ea typeface="Noto Serif Medium" panose="02020502060505020204" pitchFamily="18" charset="0"/>
                <a:cs typeface="Noto Serif Medium" panose="02020502060505020204" pitchFamily="18" charset="0"/>
              </a:defRPr>
            </a:lvl3pPr>
            <a:lvl4pPr>
              <a:defRPr>
                <a:latin typeface="Noto Serif Medium" panose="02020502060505020204" pitchFamily="18" charset="0"/>
                <a:ea typeface="Noto Serif Medium" panose="02020502060505020204" pitchFamily="18" charset="0"/>
                <a:cs typeface="Noto Serif Medium" panose="02020502060505020204" pitchFamily="18" charset="0"/>
              </a:defRPr>
            </a:lvl4pPr>
            <a:lvl5pPr>
              <a:defRPr>
                <a:latin typeface="Noto Serif Medium" panose="02020502060505020204" pitchFamily="18" charset="0"/>
                <a:ea typeface="Noto Serif Medium" panose="02020502060505020204" pitchFamily="18" charset="0"/>
                <a:cs typeface="Noto Serif Medium" panose="02020502060505020204" pitchFamily="18" charset="0"/>
              </a:defRPr>
            </a:lvl5pPr>
          </a:lstStyle>
          <a:p>
            <a:pPr lvl="0"/>
            <a:r>
              <a:rPr lang="en-US" dirty="0"/>
              <a:t>21</a:t>
            </a:r>
          </a:p>
        </p:txBody>
      </p:sp>
      <p:cxnSp>
        <p:nvCxnSpPr>
          <p:cNvPr id="24" name="Straight Connector 23">
            <a:extLst>
              <a:ext uri="{FF2B5EF4-FFF2-40B4-BE49-F238E27FC236}">
                <a16:creationId xmlns:a16="http://schemas.microsoft.com/office/drawing/2014/main" id="{EA132404-153C-E874-D86B-F8A9484C31A8}"/>
              </a:ext>
            </a:extLst>
          </p:cNvPr>
          <p:cNvCxnSpPr>
            <a:cxnSpLocks/>
          </p:cNvCxnSpPr>
          <p:nvPr userDrawn="1"/>
        </p:nvCxnSpPr>
        <p:spPr>
          <a:xfrm>
            <a:off x="2266121" y="962108"/>
            <a:ext cx="0" cy="2182145"/>
          </a:xfrm>
          <a:prstGeom prst="line">
            <a:avLst/>
          </a:prstGeom>
          <a:ln>
            <a:solidFill>
              <a:schemeClr val="bg2">
                <a:lumMod val="50000"/>
                <a:lumOff val="50000"/>
              </a:schemeClr>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654141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rk: Chapter with Header Name">
    <p:bg>
      <p:bgPr>
        <a:gradFill>
          <a:gsLst>
            <a:gs pos="0">
              <a:schemeClr val="bg1"/>
            </a:gs>
            <a:gs pos="100000">
              <a:schemeClr val="bg2">
                <a:shade val="63000"/>
                <a:satMod val="12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2A6AE78-A0CE-000E-8449-654D963666C7}"/>
              </a:ext>
            </a:extLst>
          </p:cNvPr>
          <p:cNvSpPr/>
          <p:nvPr userDrawn="1"/>
        </p:nvSpPr>
        <p:spPr>
          <a:xfrm>
            <a:off x="1544" y="1"/>
            <a:ext cx="9144000" cy="47955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A895E28F-4C70-2D30-C9C5-8D75BEC8C246}"/>
              </a:ext>
            </a:extLst>
          </p:cNvPr>
          <p:cNvSpPr>
            <a:spLocks noGrp="1"/>
          </p:cNvSpPr>
          <p:nvPr>
            <p:ph type="title"/>
          </p:nvPr>
        </p:nvSpPr>
        <p:spPr>
          <a:xfrm>
            <a:off x="623888" y="1282304"/>
            <a:ext cx="7886700" cy="2139553"/>
          </a:xfrm>
        </p:spPr>
        <p:txBody>
          <a:bodyPr anchor="b"/>
          <a:lstStyle>
            <a:lvl1pPr>
              <a:defRPr sz="4500">
                <a:solidFill>
                  <a:schemeClr val="tx1"/>
                </a:solidFill>
              </a:defRPr>
            </a:lvl1p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2E2DE4BC-7834-E241-E4BD-05B4CFDDBD34}"/>
              </a:ext>
            </a:extLst>
          </p:cNvPr>
          <p:cNvSpPr>
            <a:spLocks noGrp="1"/>
          </p:cNvSpPr>
          <p:nvPr>
            <p:ph type="body" idx="1"/>
          </p:nvPr>
        </p:nvSpPr>
        <p:spPr>
          <a:xfrm>
            <a:off x="623888" y="3442098"/>
            <a:ext cx="7886700" cy="1037827"/>
          </a:xfrm>
        </p:spPr>
        <p:txBody>
          <a:bodyPr/>
          <a:lstStyle>
            <a:lvl1pPr marL="0" indent="0">
              <a:buNone/>
              <a:defRPr sz="1800">
                <a:solidFill>
                  <a:schemeClr val="tx1"/>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9" name="Text Placeholder 8">
            <a:extLst>
              <a:ext uri="{FF2B5EF4-FFF2-40B4-BE49-F238E27FC236}">
                <a16:creationId xmlns:a16="http://schemas.microsoft.com/office/drawing/2014/main" id="{A8EE6B18-6B38-C096-7D6A-251D27E70BE6}"/>
              </a:ext>
            </a:extLst>
          </p:cNvPr>
          <p:cNvSpPr>
            <a:spLocks noGrp="1"/>
          </p:cNvSpPr>
          <p:nvPr>
            <p:ph type="body" sz="quarter" idx="13" hasCustomPrompt="1"/>
          </p:nvPr>
        </p:nvSpPr>
        <p:spPr>
          <a:xfrm>
            <a:off x="401638" y="98802"/>
            <a:ext cx="5495925" cy="284850"/>
          </a:xfrm>
        </p:spPr>
        <p:txBody>
          <a:bodyPr anchor="ctr">
            <a:noAutofit/>
          </a:bodyPr>
          <a:lstStyle>
            <a:lvl1pPr marL="0" indent="0">
              <a:buNone/>
              <a:defRPr sz="700" spc="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Insert chapter name or title of document</a:t>
            </a:r>
            <a:endParaRPr lang="en-US" dirty="0"/>
          </a:p>
        </p:txBody>
      </p:sp>
      <p:sp>
        <p:nvSpPr>
          <p:cNvPr id="7" name="Date Placeholder 3">
            <a:extLst>
              <a:ext uri="{FF2B5EF4-FFF2-40B4-BE49-F238E27FC236}">
                <a16:creationId xmlns:a16="http://schemas.microsoft.com/office/drawing/2014/main" id="{F2F8155F-78F3-505A-610C-7D5BDC611769}"/>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12" name="Footer Placeholder 4">
            <a:extLst>
              <a:ext uri="{FF2B5EF4-FFF2-40B4-BE49-F238E27FC236}">
                <a16:creationId xmlns:a16="http://schemas.microsoft.com/office/drawing/2014/main" id="{29C63950-4C1A-C176-3235-977B2FF54D15}"/>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3" name="Slide Number Placeholder 5">
            <a:extLst>
              <a:ext uri="{FF2B5EF4-FFF2-40B4-BE49-F238E27FC236}">
                <a16:creationId xmlns:a16="http://schemas.microsoft.com/office/drawing/2014/main" id="{C6D3C389-D394-F754-1283-2DFF3916286C}"/>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14" name="Picture 13">
            <a:extLst>
              <a:ext uri="{FF2B5EF4-FFF2-40B4-BE49-F238E27FC236}">
                <a16:creationId xmlns:a16="http://schemas.microsoft.com/office/drawing/2014/main" id="{2E7A49BF-97A0-F308-35B1-BBDEDFB2B85B}"/>
              </a:ext>
            </a:extLst>
          </p:cNvPr>
          <p:cNvPicPr>
            <a:picLocks noChangeAspect="1"/>
          </p:cNvPicPr>
          <p:nvPr userDrawn="1"/>
        </p:nvPicPr>
        <p:blipFill>
          <a:blip r:embed="rId2"/>
          <a:srcRect/>
          <a:stretch/>
        </p:blipFill>
        <p:spPr>
          <a:xfrm>
            <a:off x="6783922" y="4503066"/>
            <a:ext cx="2259069" cy="578836"/>
          </a:xfrm>
          <a:prstGeom prst="rect">
            <a:avLst/>
          </a:prstGeom>
        </p:spPr>
      </p:pic>
      <p:cxnSp>
        <p:nvCxnSpPr>
          <p:cNvPr id="6" name="Straight Connector 5">
            <a:extLst>
              <a:ext uri="{FF2B5EF4-FFF2-40B4-BE49-F238E27FC236}">
                <a16:creationId xmlns:a16="http://schemas.microsoft.com/office/drawing/2014/main" id="{F2244E6F-88EC-DDF3-0C52-27EA8FA08963}"/>
              </a:ext>
            </a:extLst>
          </p:cNvPr>
          <p:cNvCxnSpPr>
            <a:cxnSpLocks/>
          </p:cNvCxnSpPr>
          <p:nvPr userDrawn="1"/>
        </p:nvCxnSpPr>
        <p:spPr>
          <a:xfrm>
            <a:off x="250648" y="383652"/>
            <a:ext cx="8642705" cy="0"/>
          </a:xfrm>
          <a:prstGeom prst="line">
            <a:avLst/>
          </a:prstGeom>
          <a:ln>
            <a:solidFill>
              <a:schemeClr val="bg2">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506D34ED-A453-6EEB-6AAF-8EA91A429CF6}"/>
              </a:ext>
            </a:extLst>
          </p:cNvPr>
          <p:cNvSpPr txBox="1">
            <a:spLocks/>
          </p:cNvSpPr>
          <p:nvPr userDrawn="1"/>
        </p:nvSpPr>
        <p:spPr>
          <a:xfrm>
            <a:off x="1032471" y="98802"/>
            <a:ext cx="7886700" cy="284849"/>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2">
                    <a:lumMod val="75000"/>
                    <a:lumOff val="25000"/>
                  </a:schemeClr>
                </a:solidFill>
                <a:latin typeface="+mn-lt"/>
              </a:rPr>
              <a:t>Queensland Government</a:t>
            </a:r>
            <a:endParaRPr lang="en-AU" dirty="0">
              <a:solidFill>
                <a:schemeClr val="bg2">
                  <a:lumMod val="75000"/>
                  <a:lumOff val="25000"/>
                </a:schemeClr>
              </a:solidFill>
              <a:latin typeface="+mn-lt"/>
            </a:endParaRPr>
          </a:p>
        </p:txBody>
      </p:sp>
    </p:spTree>
    <p:extLst>
      <p:ext uri="{BB962C8B-B14F-4D97-AF65-F5344CB8AC3E}">
        <p14:creationId xmlns:p14="http://schemas.microsoft.com/office/powerpoint/2010/main" val="162009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rk: Title Agenda 01">
    <p:bg>
      <p:bgPr>
        <a:gradFill flip="none" rotWithShape="1">
          <a:gsLst>
            <a:gs pos="0">
              <a:srgbClr val="004386"/>
            </a:gs>
            <a:gs pos="0">
              <a:schemeClr val="bg1"/>
            </a:gs>
            <a:gs pos="100000">
              <a:schemeClr val="bg2"/>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5" name="Picture 4" descr="A black and blue lines&#10;&#10;AI-generated content may be incorrect.">
            <a:extLst>
              <a:ext uri="{FF2B5EF4-FFF2-40B4-BE49-F238E27FC236}">
                <a16:creationId xmlns:a16="http://schemas.microsoft.com/office/drawing/2014/main" id="{37B7C50C-C634-2DBB-6A86-444EAE7172D0}"/>
              </a:ext>
            </a:extLst>
          </p:cNvPr>
          <p:cNvPicPr>
            <a:picLocks noGrp="1" noRot="1" noChangeAspect="1" noMove="1" noResize="1" noEditPoints="1" noAdjustHandles="1" noChangeArrowheads="1" noChangeShapeType="1" noCrop="1"/>
          </p:cNvPicPr>
          <p:nvPr userDrawn="1"/>
        </p:nvPicPr>
        <p:blipFill>
          <a:blip r:embed="rId2">
            <a:alphaModFix amt="7000"/>
          </a:blip>
          <a:stretch>
            <a:fillRect/>
          </a:stretch>
        </p:blipFill>
        <p:spPr>
          <a:xfrm>
            <a:off x="-175846" y="0"/>
            <a:ext cx="9319846" cy="5202996"/>
          </a:xfrm>
          <a:prstGeom prst="rect">
            <a:avLst/>
          </a:prstGeom>
        </p:spPr>
      </p:pic>
      <p:sp>
        <p:nvSpPr>
          <p:cNvPr id="18" name="Rectangle 17">
            <a:extLst>
              <a:ext uri="{FF2B5EF4-FFF2-40B4-BE49-F238E27FC236}">
                <a16:creationId xmlns:a16="http://schemas.microsoft.com/office/drawing/2014/main" id="{966EDDFD-A024-A6D0-537B-A37277A81ED4}"/>
              </a:ext>
            </a:extLst>
          </p:cNvPr>
          <p:cNvSpPr/>
          <p:nvPr userDrawn="1"/>
        </p:nvSpPr>
        <p:spPr>
          <a:xfrm>
            <a:off x="0" y="0"/>
            <a:ext cx="9144000" cy="5143500"/>
          </a:xfrm>
          <a:prstGeom prst="rect">
            <a:avLst/>
          </a:prstGeom>
          <a:gradFill flip="none" rotWithShape="1">
            <a:gsLst>
              <a:gs pos="0">
                <a:srgbClr val="004386"/>
              </a:gs>
              <a:gs pos="0">
                <a:schemeClr val="bg1">
                  <a:alpha val="0"/>
                </a:schemeClr>
              </a:gs>
              <a:gs pos="64000">
                <a:schemeClr val="bg2"/>
              </a:gs>
            </a:gsLst>
            <a:lin ang="27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3">
            <a:extLst>
              <a:ext uri="{FF2B5EF4-FFF2-40B4-BE49-F238E27FC236}">
                <a16:creationId xmlns:a16="http://schemas.microsoft.com/office/drawing/2014/main" id="{3CC3890E-6533-66D8-8695-06778B06D346}"/>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13" name="Footer Placeholder 4">
            <a:extLst>
              <a:ext uri="{FF2B5EF4-FFF2-40B4-BE49-F238E27FC236}">
                <a16:creationId xmlns:a16="http://schemas.microsoft.com/office/drawing/2014/main" id="{8F7C8104-76CC-EB84-33DA-EA47A01AC7E0}"/>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4" name="Slide Number Placeholder 5">
            <a:extLst>
              <a:ext uri="{FF2B5EF4-FFF2-40B4-BE49-F238E27FC236}">
                <a16:creationId xmlns:a16="http://schemas.microsoft.com/office/drawing/2014/main" id="{AE42B185-0540-FCFB-74EA-28C16401BBD6}"/>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4" name="Picture 3">
            <a:extLst>
              <a:ext uri="{FF2B5EF4-FFF2-40B4-BE49-F238E27FC236}">
                <a16:creationId xmlns:a16="http://schemas.microsoft.com/office/drawing/2014/main" id="{09502B70-DE40-1B14-20D5-67F27B0C6A79}"/>
              </a:ext>
            </a:extLst>
          </p:cNvPr>
          <p:cNvPicPr>
            <a:picLocks noChangeAspect="1"/>
          </p:cNvPicPr>
          <p:nvPr userDrawn="1"/>
        </p:nvPicPr>
        <p:blipFill>
          <a:blip r:embed="rId3"/>
          <a:srcRect/>
          <a:stretch/>
        </p:blipFill>
        <p:spPr>
          <a:xfrm>
            <a:off x="6783922" y="4503066"/>
            <a:ext cx="2259069" cy="578836"/>
          </a:xfrm>
          <a:prstGeom prst="rect">
            <a:avLst/>
          </a:prstGeom>
        </p:spPr>
      </p:pic>
      <p:sp>
        <p:nvSpPr>
          <p:cNvPr id="17" name="Title 1">
            <a:extLst>
              <a:ext uri="{FF2B5EF4-FFF2-40B4-BE49-F238E27FC236}">
                <a16:creationId xmlns:a16="http://schemas.microsoft.com/office/drawing/2014/main" id="{285BBE03-F80B-EDC1-4866-AED1AD1FA627}"/>
              </a:ext>
            </a:extLst>
          </p:cNvPr>
          <p:cNvSpPr txBox="1">
            <a:spLocks/>
          </p:cNvSpPr>
          <p:nvPr userDrawn="1"/>
        </p:nvSpPr>
        <p:spPr>
          <a:xfrm>
            <a:off x="1032471" y="98802"/>
            <a:ext cx="7886700" cy="284849"/>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2">
                    <a:lumMod val="10000"/>
                    <a:lumOff val="90000"/>
                  </a:schemeClr>
                </a:solidFill>
              </a:rPr>
              <a:t>Queensland Government</a:t>
            </a:r>
            <a:endParaRPr lang="en-AU" dirty="0">
              <a:solidFill>
                <a:schemeClr val="bg2">
                  <a:lumMod val="10000"/>
                  <a:lumOff val="90000"/>
                </a:schemeClr>
              </a:solidFill>
            </a:endParaRPr>
          </a:p>
        </p:txBody>
      </p:sp>
      <p:sp>
        <p:nvSpPr>
          <p:cNvPr id="20" name="Text Placeholder 19">
            <a:extLst>
              <a:ext uri="{FF2B5EF4-FFF2-40B4-BE49-F238E27FC236}">
                <a16:creationId xmlns:a16="http://schemas.microsoft.com/office/drawing/2014/main" id="{94EC98FB-6C8B-D878-689A-B85DE505A51F}"/>
              </a:ext>
            </a:extLst>
          </p:cNvPr>
          <p:cNvSpPr>
            <a:spLocks noGrp="1"/>
          </p:cNvSpPr>
          <p:nvPr>
            <p:ph type="body" sz="quarter" idx="13" hasCustomPrompt="1"/>
          </p:nvPr>
        </p:nvSpPr>
        <p:spPr>
          <a:xfrm>
            <a:off x="250648" y="980817"/>
            <a:ext cx="3086097" cy="1590933"/>
          </a:xfrm>
        </p:spPr>
        <p:txBody>
          <a:bodyPr>
            <a:noAutofit/>
          </a:bodyPr>
          <a:lstStyle>
            <a:lvl1pPr marL="0" indent="0" algn="r">
              <a:buNone/>
              <a:defRPr sz="4400" b="1">
                <a:ln>
                  <a:noFill/>
                </a:ln>
                <a:solidFill>
                  <a:schemeClr val="bg1">
                    <a:lumMod val="60000"/>
                    <a:lumOff val="40000"/>
                  </a:schemeClr>
                </a:solidFill>
                <a:latin typeface="Times New Roman" panose="02020603050405020304" pitchFamily="18" charset="0"/>
                <a:ea typeface="Noto Serif" panose="02020502060505020204" pitchFamily="18" charset="0"/>
                <a:cs typeface="Times New Roman" panose="02020603050405020304" pitchFamily="18" charset="0"/>
              </a:defRPr>
            </a:lvl1pPr>
            <a:lvl2pPr>
              <a:defRPr>
                <a:latin typeface="Noto Serif Medium" panose="02020502060505020204" pitchFamily="18" charset="0"/>
                <a:ea typeface="Noto Serif Medium" panose="02020502060505020204" pitchFamily="18" charset="0"/>
                <a:cs typeface="Noto Serif Medium" panose="02020502060505020204" pitchFamily="18" charset="0"/>
              </a:defRPr>
            </a:lvl2pPr>
            <a:lvl3pPr>
              <a:defRPr>
                <a:latin typeface="Noto Serif Medium" panose="02020502060505020204" pitchFamily="18" charset="0"/>
                <a:ea typeface="Noto Serif Medium" panose="02020502060505020204" pitchFamily="18" charset="0"/>
                <a:cs typeface="Noto Serif Medium" panose="02020502060505020204" pitchFamily="18" charset="0"/>
              </a:defRPr>
            </a:lvl3pPr>
            <a:lvl4pPr>
              <a:defRPr>
                <a:latin typeface="Noto Serif Medium" panose="02020502060505020204" pitchFamily="18" charset="0"/>
                <a:ea typeface="Noto Serif Medium" panose="02020502060505020204" pitchFamily="18" charset="0"/>
                <a:cs typeface="Noto Serif Medium" panose="02020502060505020204" pitchFamily="18" charset="0"/>
              </a:defRPr>
            </a:lvl4pPr>
            <a:lvl5pPr>
              <a:defRPr>
                <a:latin typeface="Noto Serif Medium" panose="02020502060505020204" pitchFamily="18" charset="0"/>
                <a:ea typeface="Noto Serif Medium" panose="02020502060505020204" pitchFamily="18" charset="0"/>
                <a:cs typeface="Noto Serif Medium" panose="02020502060505020204" pitchFamily="18" charset="0"/>
              </a:defRPr>
            </a:lvl5pPr>
          </a:lstStyle>
          <a:p>
            <a:pPr lvl="0"/>
            <a:r>
              <a:rPr lang="en-US" dirty="0"/>
              <a:t>Agenda</a:t>
            </a:r>
          </a:p>
        </p:txBody>
      </p:sp>
      <p:cxnSp>
        <p:nvCxnSpPr>
          <p:cNvPr id="24" name="Straight Connector 23">
            <a:extLst>
              <a:ext uri="{FF2B5EF4-FFF2-40B4-BE49-F238E27FC236}">
                <a16:creationId xmlns:a16="http://schemas.microsoft.com/office/drawing/2014/main" id="{EA132404-153C-E874-D86B-F8A9484C31A8}"/>
              </a:ext>
            </a:extLst>
          </p:cNvPr>
          <p:cNvCxnSpPr>
            <a:cxnSpLocks/>
          </p:cNvCxnSpPr>
          <p:nvPr userDrawn="1"/>
        </p:nvCxnSpPr>
        <p:spPr>
          <a:xfrm>
            <a:off x="3554739" y="962108"/>
            <a:ext cx="0" cy="2182145"/>
          </a:xfrm>
          <a:prstGeom prst="line">
            <a:avLst/>
          </a:prstGeom>
          <a:ln>
            <a:solidFill>
              <a:schemeClr val="bg1">
                <a:lumMod val="60000"/>
                <a:lumOff val="40000"/>
              </a:schemeClr>
            </a:solidFill>
          </a:ln>
        </p:spPr>
        <p:style>
          <a:lnRef idx="1">
            <a:schemeClr val="accent4"/>
          </a:lnRef>
          <a:fillRef idx="0">
            <a:schemeClr val="accent4"/>
          </a:fillRef>
          <a:effectRef idx="0">
            <a:schemeClr val="accent4"/>
          </a:effectRef>
          <a:fontRef idx="minor">
            <a:schemeClr val="tx1"/>
          </a:fontRef>
        </p:style>
      </p:cxnSp>
      <p:sp>
        <p:nvSpPr>
          <p:cNvPr id="7" name="Content Placeholder 6">
            <a:extLst>
              <a:ext uri="{FF2B5EF4-FFF2-40B4-BE49-F238E27FC236}">
                <a16:creationId xmlns:a16="http://schemas.microsoft.com/office/drawing/2014/main" id="{75A0845D-7A81-5620-DE28-A3FC858791E1}"/>
              </a:ext>
            </a:extLst>
          </p:cNvPr>
          <p:cNvSpPr>
            <a:spLocks noGrp="1"/>
          </p:cNvSpPr>
          <p:nvPr>
            <p:ph sz="quarter" idx="14"/>
          </p:nvPr>
        </p:nvSpPr>
        <p:spPr>
          <a:xfrm>
            <a:off x="3713163" y="980817"/>
            <a:ext cx="4741518" cy="2827338"/>
          </a:xfrm>
        </p:spPr>
        <p:txBody>
          <a:bodyPr>
            <a:normAutofit/>
          </a:bodyPr>
          <a:lstStyle>
            <a:lvl1pPr marL="342900" indent="-342900">
              <a:buFont typeface="+mj-lt"/>
              <a:buAutoNum type="arabicPeriod"/>
              <a:defRPr sz="1400"/>
            </a:lvl1pPr>
            <a:lvl2pPr marL="685800" indent="-342900">
              <a:buFont typeface="+mj-lt"/>
              <a:buAutoNum type="arabicPeriod"/>
              <a:defRPr sz="1100"/>
            </a:lvl2pPr>
            <a:lvl3pPr marL="914400" indent="-228600">
              <a:buFont typeface="+mj-lt"/>
              <a:buAutoNum type="arabicPeriod"/>
              <a:defRPr sz="1050"/>
            </a:lvl3pPr>
            <a:lvl4pPr marL="1257300" indent="-228600">
              <a:buFont typeface="+mj-lt"/>
              <a:buAutoNum type="arabicPeriod"/>
              <a:defRPr sz="1000"/>
            </a:lvl4pPr>
            <a:lvl5pPr marL="1600200" indent="-228600">
              <a:buFont typeface="+mj-lt"/>
              <a:buAutoNum type="arabicPeriod"/>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0628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rk: Quote Slide">
    <p:bg>
      <p:bgPr>
        <a:gradFill>
          <a:gsLst>
            <a:gs pos="0">
              <a:schemeClr val="bg1"/>
            </a:gs>
            <a:gs pos="100000">
              <a:schemeClr val="bg2">
                <a:shade val="63000"/>
                <a:satMod val="12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 name="Right Arrow 6">
            <a:extLst>
              <a:ext uri="{FF2B5EF4-FFF2-40B4-BE49-F238E27FC236}">
                <a16:creationId xmlns:a16="http://schemas.microsoft.com/office/drawing/2014/main" id="{4E674801-47DB-646D-F117-668590631E0A}"/>
              </a:ext>
            </a:extLst>
          </p:cNvPr>
          <p:cNvSpPr/>
          <p:nvPr userDrawn="1"/>
        </p:nvSpPr>
        <p:spPr>
          <a:xfrm>
            <a:off x="-518381" y="2348013"/>
            <a:ext cx="7537596" cy="2795487"/>
          </a:xfrm>
          <a:custGeom>
            <a:avLst/>
            <a:gdLst>
              <a:gd name="connsiteX0" fmla="*/ 0 w 7259541"/>
              <a:gd name="connsiteY0" fmla="*/ 824948 h 3299792"/>
              <a:gd name="connsiteX1" fmla="*/ 5609645 w 7259541"/>
              <a:gd name="connsiteY1" fmla="*/ 824948 h 3299792"/>
              <a:gd name="connsiteX2" fmla="*/ 5609645 w 7259541"/>
              <a:gd name="connsiteY2" fmla="*/ 0 h 3299792"/>
              <a:gd name="connsiteX3" fmla="*/ 7259541 w 7259541"/>
              <a:gd name="connsiteY3" fmla="*/ 1649896 h 3299792"/>
              <a:gd name="connsiteX4" fmla="*/ 5609645 w 7259541"/>
              <a:gd name="connsiteY4" fmla="*/ 3299792 h 3299792"/>
              <a:gd name="connsiteX5" fmla="*/ 5609645 w 7259541"/>
              <a:gd name="connsiteY5" fmla="*/ 2474844 h 3299792"/>
              <a:gd name="connsiteX6" fmla="*/ 0 w 7259541"/>
              <a:gd name="connsiteY6" fmla="*/ 2474844 h 3299792"/>
              <a:gd name="connsiteX7" fmla="*/ 0 w 7259541"/>
              <a:gd name="connsiteY7" fmla="*/ 824948 h 3299792"/>
              <a:gd name="connsiteX0" fmla="*/ 405517 w 7665058"/>
              <a:gd name="connsiteY0" fmla="*/ 824948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405517 w 7665058"/>
              <a:gd name="connsiteY7" fmla="*/ 824948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6930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48413 w 7665058"/>
              <a:gd name="connsiteY5" fmla="*/ 228642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5970828 w 7665058"/>
              <a:gd name="connsiteY5" fmla="*/ 2485928 h 3299792"/>
              <a:gd name="connsiteX6" fmla="*/ 0 w 7665058"/>
              <a:gd name="connsiteY6" fmla="*/ 2490747 h 3299792"/>
              <a:gd name="connsiteX7" fmla="*/ 344557 w 7665058"/>
              <a:gd name="connsiteY7" fmla="*/ 813864 h 3299792"/>
              <a:gd name="connsiteX0" fmla="*/ 344557 w 7665058"/>
              <a:gd name="connsiteY0" fmla="*/ 813864 h 3033785"/>
              <a:gd name="connsiteX1" fmla="*/ 6015162 w 7665058"/>
              <a:gd name="connsiteY1" fmla="*/ 824948 h 3033785"/>
              <a:gd name="connsiteX2" fmla="*/ 6015162 w 7665058"/>
              <a:gd name="connsiteY2" fmla="*/ 0 h 3033785"/>
              <a:gd name="connsiteX3" fmla="*/ 7665058 w 7665058"/>
              <a:gd name="connsiteY3" fmla="*/ 1649896 h 3033785"/>
              <a:gd name="connsiteX4" fmla="*/ 5848907 w 7665058"/>
              <a:gd name="connsiteY4" fmla="*/ 3033785 h 3033785"/>
              <a:gd name="connsiteX5" fmla="*/ 5970828 w 7665058"/>
              <a:gd name="connsiteY5" fmla="*/ 2485928 h 3033785"/>
              <a:gd name="connsiteX6" fmla="*/ 0 w 7665058"/>
              <a:gd name="connsiteY6" fmla="*/ 2490747 h 3033785"/>
              <a:gd name="connsiteX7" fmla="*/ 344557 w 7665058"/>
              <a:gd name="connsiteY7" fmla="*/ 813864 h 3033785"/>
              <a:gd name="connsiteX0" fmla="*/ 344557 w 7665058"/>
              <a:gd name="connsiteY0" fmla="*/ 558940 h 2778861"/>
              <a:gd name="connsiteX1" fmla="*/ 6015162 w 7665058"/>
              <a:gd name="connsiteY1" fmla="*/ 570024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519467 w 7665058"/>
              <a:gd name="connsiteY1" fmla="*/ 664235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319962 w 7665058"/>
              <a:gd name="connsiteY1" fmla="*/ 547857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299298"/>
              <a:gd name="connsiteY0" fmla="*/ 558940 h 2778861"/>
              <a:gd name="connsiteX1" fmla="*/ 6319962 w 7299298"/>
              <a:gd name="connsiteY1" fmla="*/ 547857 h 2778861"/>
              <a:gd name="connsiteX2" fmla="*/ 6447424 w 7299298"/>
              <a:gd name="connsiteY2" fmla="*/ 0 h 2778861"/>
              <a:gd name="connsiteX3" fmla="*/ 7299298 w 7299298"/>
              <a:gd name="connsiteY3" fmla="*/ 1561226 h 2778861"/>
              <a:gd name="connsiteX4" fmla="*/ 5848907 w 7299298"/>
              <a:gd name="connsiteY4" fmla="*/ 2778861 h 2778861"/>
              <a:gd name="connsiteX5" fmla="*/ 5970828 w 7299298"/>
              <a:gd name="connsiteY5" fmla="*/ 2231004 h 2778861"/>
              <a:gd name="connsiteX6" fmla="*/ 0 w 7299298"/>
              <a:gd name="connsiteY6" fmla="*/ 2235823 h 2778861"/>
              <a:gd name="connsiteX7" fmla="*/ 344557 w 7299298"/>
              <a:gd name="connsiteY7" fmla="*/ 558940 h 2778861"/>
              <a:gd name="connsiteX0" fmla="*/ 344557 w 7537596"/>
              <a:gd name="connsiteY0" fmla="*/ 558940 h 2778861"/>
              <a:gd name="connsiteX1" fmla="*/ 6319962 w 7537596"/>
              <a:gd name="connsiteY1" fmla="*/ 547857 h 2778861"/>
              <a:gd name="connsiteX2" fmla="*/ 6447424 w 7537596"/>
              <a:gd name="connsiteY2" fmla="*/ 0 h 2778861"/>
              <a:gd name="connsiteX3" fmla="*/ 7537596 w 7537596"/>
              <a:gd name="connsiteY3" fmla="*/ 1383888 h 2778861"/>
              <a:gd name="connsiteX4" fmla="*/ 5848907 w 7537596"/>
              <a:gd name="connsiteY4" fmla="*/ 2778861 h 2778861"/>
              <a:gd name="connsiteX5" fmla="*/ 5970828 w 7537596"/>
              <a:gd name="connsiteY5" fmla="*/ 2231004 h 2778861"/>
              <a:gd name="connsiteX6" fmla="*/ 0 w 7537596"/>
              <a:gd name="connsiteY6" fmla="*/ 2235823 h 2778861"/>
              <a:gd name="connsiteX7" fmla="*/ 344557 w 7537596"/>
              <a:gd name="connsiteY7" fmla="*/ 558940 h 2778861"/>
              <a:gd name="connsiteX0" fmla="*/ 344557 w 7537596"/>
              <a:gd name="connsiteY0" fmla="*/ 353893 h 2573814"/>
              <a:gd name="connsiteX1" fmla="*/ 6319962 w 7537596"/>
              <a:gd name="connsiteY1" fmla="*/ 342810 h 2573814"/>
              <a:gd name="connsiteX2" fmla="*/ 6525010 w 7537596"/>
              <a:gd name="connsiteY2" fmla="*/ 0 h 2573814"/>
              <a:gd name="connsiteX3" fmla="*/ 7537596 w 7537596"/>
              <a:gd name="connsiteY3" fmla="*/ 1178841 h 2573814"/>
              <a:gd name="connsiteX4" fmla="*/ 5848907 w 7537596"/>
              <a:gd name="connsiteY4" fmla="*/ 2573814 h 2573814"/>
              <a:gd name="connsiteX5" fmla="*/ 5970828 w 7537596"/>
              <a:gd name="connsiteY5" fmla="*/ 2025957 h 2573814"/>
              <a:gd name="connsiteX6" fmla="*/ 0 w 7537596"/>
              <a:gd name="connsiteY6" fmla="*/ 2030776 h 2573814"/>
              <a:gd name="connsiteX7" fmla="*/ 344557 w 7537596"/>
              <a:gd name="connsiteY7" fmla="*/ 353893 h 2573814"/>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8907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89945"/>
              <a:gd name="connsiteX1" fmla="*/ 6319962 w 7537596"/>
              <a:gd name="connsiteY1" fmla="*/ 553399 h 2789945"/>
              <a:gd name="connsiteX2" fmla="*/ 6436341 w 7537596"/>
              <a:gd name="connsiteY2" fmla="*/ 0 h 2789945"/>
              <a:gd name="connsiteX3" fmla="*/ 7537596 w 7537596"/>
              <a:gd name="connsiteY3" fmla="*/ 1389430 h 2789945"/>
              <a:gd name="connsiteX4" fmla="*/ 6142624 w 7537596"/>
              <a:gd name="connsiteY4" fmla="*/ 2789945 h 2789945"/>
              <a:gd name="connsiteX5" fmla="*/ 5970828 w 7537596"/>
              <a:gd name="connsiteY5" fmla="*/ 2236546 h 2789945"/>
              <a:gd name="connsiteX6" fmla="*/ 0 w 7537596"/>
              <a:gd name="connsiteY6" fmla="*/ 2241365 h 2789945"/>
              <a:gd name="connsiteX7" fmla="*/ 344557 w 7537596"/>
              <a:gd name="connsiteY7" fmla="*/ 564482 h 2789945"/>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3366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70828 w 7537596"/>
              <a:gd name="connsiteY5" fmla="*/ 2236546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6114915 w 7537596"/>
              <a:gd name="connsiteY5" fmla="*/ 2070292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44557 w 7537596"/>
              <a:gd name="connsiteY7" fmla="*/ 564482 h 2795487"/>
              <a:gd name="connsiteX0" fmla="*/ 350099 w 7537596"/>
              <a:gd name="connsiteY0" fmla="*/ 558940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50099 w 7537596"/>
              <a:gd name="connsiteY7" fmla="*/ 558940 h 279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7596" h="2795487">
                <a:moveTo>
                  <a:pt x="350099" y="558940"/>
                </a:moveTo>
                <a:lnTo>
                  <a:pt x="6319962" y="553399"/>
                </a:lnTo>
                <a:lnTo>
                  <a:pt x="6436341" y="0"/>
                </a:lnTo>
                <a:lnTo>
                  <a:pt x="7537596" y="1389430"/>
                </a:lnTo>
                <a:lnTo>
                  <a:pt x="5832283" y="2795487"/>
                </a:lnTo>
                <a:lnTo>
                  <a:pt x="5965286" y="2236546"/>
                </a:lnTo>
                <a:lnTo>
                  <a:pt x="0" y="2241365"/>
                </a:lnTo>
                <a:lnTo>
                  <a:pt x="350099" y="558940"/>
                </a:lnTo>
                <a:close/>
              </a:path>
            </a:pathLst>
          </a:custGeom>
          <a:gradFill flip="none" rotWithShape="1">
            <a:gsLst>
              <a:gs pos="0">
                <a:schemeClr val="bg1">
                  <a:alpha val="0"/>
                </a:schemeClr>
              </a:gs>
              <a:gs pos="100000">
                <a:schemeClr val="bg2">
                  <a:shade val="63000"/>
                  <a:satMod val="120000"/>
                  <a:alpha val="4243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97D86B1-7D1A-45FF-01BC-BCB96D1585F4}"/>
              </a:ext>
            </a:extLst>
          </p:cNvPr>
          <p:cNvSpPr/>
          <p:nvPr userDrawn="1"/>
        </p:nvSpPr>
        <p:spPr>
          <a:xfrm>
            <a:off x="0" y="4479925"/>
            <a:ext cx="9144000" cy="663575"/>
          </a:xfrm>
          <a:prstGeom prst="rect">
            <a:avLst/>
          </a:prstGeom>
          <a:gradFill flip="none" rotWithShape="1">
            <a:gsLst>
              <a:gs pos="0">
                <a:schemeClr val="bg1"/>
              </a:gs>
              <a:gs pos="78000">
                <a:schemeClr val="bg2">
                  <a:shade val="63000"/>
                  <a:satMod val="12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Date Placeholder 3">
            <a:extLst>
              <a:ext uri="{FF2B5EF4-FFF2-40B4-BE49-F238E27FC236}">
                <a16:creationId xmlns:a16="http://schemas.microsoft.com/office/drawing/2014/main" id="{E5979D2C-BAE4-465F-A31F-D3688E5D3C9C}"/>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3" name="Footer Placeholder 4">
            <a:extLst>
              <a:ext uri="{FF2B5EF4-FFF2-40B4-BE49-F238E27FC236}">
                <a16:creationId xmlns:a16="http://schemas.microsoft.com/office/drawing/2014/main" id="{570EA2B4-376B-AD8D-4233-B6BEE988C08B}"/>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8" name="Slide Number Placeholder 5">
            <a:extLst>
              <a:ext uri="{FF2B5EF4-FFF2-40B4-BE49-F238E27FC236}">
                <a16:creationId xmlns:a16="http://schemas.microsoft.com/office/drawing/2014/main" id="{548DA263-227B-3BD6-3C47-A16A72708A02}"/>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cxnSp>
        <p:nvCxnSpPr>
          <p:cNvPr id="13" name="Straight Connector 12">
            <a:extLst>
              <a:ext uri="{FF2B5EF4-FFF2-40B4-BE49-F238E27FC236}">
                <a16:creationId xmlns:a16="http://schemas.microsoft.com/office/drawing/2014/main" id="{D9F2A857-F391-7285-C51D-D4A4770830FC}"/>
              </a:ext>
            </a:extLst>
          </p:cNvPr>
          <p:cNvCxnSpPr>
            <a:cxnSpLocks/>
          </p:cNvCxnSpPr>
          <p:nvPr userDrawn="1"/>
        </p:nvCxnSpPr>
        <p:spPr>
          <a:xfrm>
            <a:off x="0" y="4479925"/>
            <a:ext cx="9144000" cy="0"/>
          </a:xfrm>
          <a:prstGeom prst="line">
            <a:avLst/>
          </a:prstGeom>
          <a:ln>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DBDA188-12F5-B50E-2995-2AFF17811661}"/>
              </a:ext>
            </a:extLst>
          </p:cNvPr>
          <p:cNvSpPr txBox="1">
            <a:spLocks noGrp="1" noRot="1" noMove="1" noResize="1" noEditPoints="1" noAdjustHandles="1" noChangeArrowheads="1" noChangeShapeType="1"/>
          </p:cNvSpPr>
          <p:nvPr userDrawn="1"/>
        </p:nvSpPr>
        <p:spPr>
          <a:xfrm>
            <a:off x="142251" y="52935"/>
            <a:ext cx="1468582" cy="3154710"/>
          </a:xfrm>
          <a:prstGeom prst="rect">
            <a:avLst/>
          </a:prstGeom>
          <a:noFill/>
        </p:spPr>
        <p:txBody>
          <a:bodyPr wrap="square" rtlCol="0">
            <a:spAutoFit/>
          </a:bodyPr>
          <a:lstStyle/>
          <a:p>
            <a:r>
              <a:rPr lang="en-US" sz="19900" b="1" dirty="0">
                <a:solidFill>
                  <a:schemeClr val="bg1">
                    <a:lumMod val="20000"/>
                    <a:lumOff val="80000"/>
                    <a:alpha val="37000"/>
                  </a:schemeClr>
                </a:solidFill>
                <a:latin typeface="Times New Roman" panose="02020603050405020304" pitchFamily="18" charset="0"/>
                <a:ea typeface="Noto Serif" panose="02020502060505020204" pitchFamily="18" charset="0"/>
                <a:cs typeface="Times New Roman" panose="02020603050405020304" pitchFamily="18" charset="0"/>
              </a:rPr>
              <a:t>“</a:t>
            </a:r>
          </a:p>
        </p:txBody>
      </p:sp>
      <p:sp>
        <p:nvSpPr>
          <p:cNvPr id="9" name="Title 8">
            <a:extLst>
              <a:ext uri="{FF2B5EF4-FFF2-40B4-BE49-F238E27FC236}">
                <a16:creationId xmlns:a16="http://schemas.microsoft.com/office/drawing/2014/main" id="{AB773D2F-F341-CEFB-DC9F-1AB9DA7FF4C4}"/>
              </a:ext>
            </a:extLst>
          </p:cNvPr>
          <p:cNvSpPr>
            <a:spLocks noGrp="1"/>
          </p:cNvSpPr>
          <p:nvPr>
            <p:ph type="title" hasCustomPrompt="1"/>
          </p:nvPr>
        </p:nvSpPr>
        <p:spPr>
          <a:xfrm>
            <a:off x="1119741" y="898194"/>
            <a:ext cx="6904812" cy="2795485"/>
          </a:xfrm>
        </p:spPr>
        <p:txBody>
          <a:bodyPr/>
          <a:lstStyle/>
          <a:p>
            <a:r>
              <a:rPr lang="en-GB" dirty="0"/>
              <a:t>Click to add a quote. </a:t>
            </a:r>
            <a:br>
              <a:rPr lang="en-GB" dirty="0"/>
            </a:br>
            <a:r>
              <a:rPr lang="en-GB" dirty="0"/>
              <a:t>Maximum amount of lines is 7</a:t>
            </a:r>
            <a:endParaRPr lang="en-US" dirty="0"/>
          </a:p>
        </p:txBody>
      </p:sp>
      <p:sp>
        <p:nvSpPr>
          <p:cNvPr id="20" name="Text Placeholder 19">
            <a:extLst>
              <a:ext uri="{FF2B5EF4-FFF2-40B4-BE49-F238E27FC236}">
                <a16:creationId xmlns:a16="http://schemas.microsoft.com/office/drawing/2014/main" id="{0FCFF451-D0B5-C468-1AF1-FF24574E4F7A}"/>
              </a:ext>
            </a:extLst>
          </p:cNvPr>
          <p:cNvSpPr>
            <a:spLocks noGrp="1"/>
          </p:cNvSpPr>
          <p:nvPr>
            <p:ph type="body" sz="quarter" idx="13" hasCustomPrompt="1"/>
          </p:nvPr>
        </p:nvSpPr>
        <p:spPr>
          <a:xfrm>
            <a:off x="7132147" y="3844807"/>
            <a:ext cx="1568450" cy="338138"/>
          </a:xfrm>
        </p:spPr>
        <p:txBody>
          <a:bodyPr>
            <a:noAutofit/>
          </a:bodyPr>
          <a:lstStyle>
            <a:lvl1pPr marL="0" indent="0">
              <a:buNone/>
              <a:defRPr sz="800" b="1" i="1">
                <a:solidFill>
                  <a:schemeClr val="bg1">
                    <a:lumMod val="20000"/>
                    <a:lumOff val="80000"/>
                  </a:schemeClr>
                </a:solidFill>
                <a:latin typeface="Times New Roman" panose="02020603050405020304" pitchFamily="18" charset="0"/>
                <a:ea typeface="Noto Serif Black" panose="02020502060505020204" pitchFamily="18" charset="0"/>
                <a:cs typeface="Times New Roman" panose="02020603050405020304" pitchFamily="18" charset="0"/>
              </a:defRPr>
            </a:lvl1pPr>
            <a:lvl2pPr marL="342900" indent="0">
              <a:buNone/>
              <a:defRPr sz="900"/>
            </a:lvl2pPr>
            <a:lvl3pPr marL="685800" indent="0">
              <a:buNone/>
              <a:defRPr sz="800"/>
            </a:lvl3pPr>
            <a:lvl4pPr marL="1028700" indent="0">
              <a:buNone/>
              <a:defRPr sz="700"/>
            </a:lvl4pPr>
            <a:lvl5pPr marL="1371600" indent="0">
              <a:buNone/>
              <a:defRPr sz="700"/>
            </a:lvl5pPr>
          </a:lstStyle>
          <a:p>
            <a:pPr lvl="0"/>
            <a:r>
              <a:rPr lang="en-GB" dirty="0"/>
              <a:t>- Click to add name</a:t>
            </a:r>
            <a:endParaRPr lang="en-US" dirty="0"/>
          </a:p>
        </p:txBody>
      </p:sp>
      <p:pic>
        <p:nvPicPr>
          <p:cNvPr id="21" name="Picture 20">
            <a:extLst>
              <a:ext uri="{FF2B5EF4-FFF2-40B4-BE49-F238E27FC236}">
                <a16:creationId xmlns:a16="http://schemas.microsoft.com/office/drawing/2014/main" id="{41FC2DD1-FB8D-A383-DD81-B3E1AEBF6276}"/>
              </a:ext>
            </a:extLst>
          </p:cNvPr>
          <p:cNvPicPr>
            <a:picLocks noChangeAspect="1"/>
          </p:cNvPicPr>
          <p:nvPr userDrawn="1"/>
        </p:nvPicPr>
        <p:blipFill>
          <a:blip r:embed="rId2"/>
          <a:srcRect/>
          <a:stretch/>
        </p:blipFill>
        <p:spPr>
          <a:xfrm>
            <a:off x="6783922" y="4503066"/>
            <a:ext cx="2259069" cy="578836"/>
          </a:xfrm>
          <a:prstGeom prst="rect">
            <a:avLst/>
          </a:prstGeom>
        </p:spPr>
      </p:pic>
    </p:spTree>
    <p:extLst>
      <p:ext uri="{BB962C8B-B14F-4D97-AF65-F5344CB8AC3E}">
        <p14:creationId xmlns:p14="http://schemas.microsoft.com/office/powerpoint/2010/main" val="3670708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mple White">
    <p:bg>
      <p:bgPr>
        <a:gradFill>
          <a:gsLst>
            <a:gs pos="0">
              <a:srgbClr val="004386"/>
            </a:gs>
            <a:gs pos="0">
              <a:schemeClr val="bg1"/>
            </a:gs>
            <a:gs pos="100000">
              <a:schemeClr val="bg2"/>
            </a:gs>
          </a:gsLst>
          <a:path path="circle">
            <a:fillToRect l="50000" t="50000" r="50000" b="50000"/>
          </a:path>
        </a:gra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E8DF6778-A1A4-E5DC-8B6B-16FFCC3FAA0B}"/>
              </a:ext>
            </a:extLst>
          </p:cNvPr>
          <p:cNvSpPr>
            <a:spLocks noGrp="1"/>
          </p:cNvSpPr>
          <p:nvPr>
            <p:ph type="pic" sz="quarter" idx="13" hasCustomPrompt="1"/>
          </p:nvPr>
        </p:nvSpPr>
        <p:spPr>
          <a:xfrm>
            <a:off x="-409062" y="-7035"/>
            <a:ext cx="5242427" cy="5163045"/>
          </a:xfrm>
          <a:custGeom>
            <a:avLst/>
            <a:gdLst>
              <a:gd name="connsiteX0" fmla="*/ 0 w 5253038"/>
              <a:gd name="connsiteY0" fmla="*/ 5153025 h 5153025"/>
              <a:gd name="connsiteX1" fmla="*/ 1288256 w 5253038"/>
              <a:gd name="connsiteY1" fmla="*/ 0 h 5153025"/>
              <a:gd name="connsiteX2" fmla="*/ 5253038 w 5253038"/>
              <a:gd name="connsiteY2" fmla="*/ 0 h 5153025"/>
              <a:gd name="connsiteX3" fmla="*/ 3964782 w 5253038"/>
              <a:gd name="connsiteY3" fmla="*/ 5153025 h 5153025"/>
              <a:gd name="connsiteX4" fmla="*/ 0 w 5253038"/>
              <a:gd name="connsiteY4" fmla="*/ 5153025 h 5153025"/>
              <a:gd name="connsiteX0" fmla="*/ 2988 w 5256026"/>
              <a:gd name="connsiteY0" fmla="*/ 5153025 h 5153025"/>
              <a:gd name="connsiteX1" fmla="*/ 0 w 5256026"/>
              <a:gd name="connsiteY1" fmla="*/ 0 h 5153025"/>
              <a:gd name="connsiteX2" fmla="*/ 5256026 w 5256026"/>
              <a:gd name="connsiteY2" fmla="*/ 0 h 5153025"/>
              <a:gd name="connsiteX3" fmla="*/ 3967770 w 5256026"/>
              <a:gd name="connsiteY3" fmla="*/ 5153025 h 5153025"/>
              <a:gd name="connsiteX4" fmla="*/ 2988 w 5256026"/>
              <a:gd name="connsiteY4" fmla="*/ 5153025 h 5153025"/>
              <a:gd name="connsiteX0" fmla="*/ 2988 w 3967770"/>
              <a:gd name="connsiteY0" fmla="*/ 5164109 h 5164109"/>
              <a:gd name="connsiteX1" fmla="*/ 0 w 3967770"/>
              <a:gd name="connsiteY1" fmla="*/ 11084 h 5164109"/>
              <a:gd name="connsiteX2" fmla="*/ 3200011 w 3967770"/>
              <a:gd name="connsiteY2" fmla="*/ 0 h 5164109"/>
              <a:gd name="connsiteX3" fmla="*/ 3967770 w 3967770"/>
              <a:gd name="connsiteY3" fmla="*/ 5164109 h 5164109"/>
              <a:gd name="connsiteX4" fmla="*/ 2988 w 3967770"/>
              <a:gd name="connsiteY4" fmla="*/ 5164109 h 5164109"/>
              <a:gd name="connsiteX0" fmla="*/ 2988 w 5212297"/>
              <a:gd name="connsiteY0" fmla="*/ 5164109 h 5164109"/>
              <a:gd name="connsiteX1" fmla="*/ 0 w 5212297"/>
              <a:gd name="connsiteY1" fmla="*/ 11084 h 5164109"/>
              <a:gd name="connsiteX2" fmla="*/ 3200011 w 5212297"/>
              <a:gd name="connsiteY2" fmla="*/ 0 h 5164109"/>
              <a:gd name="connsiteX3" fmla="*/ 5212297 w 5212297"/>
              <a:gd name="connsiteY3" fmla="*/ 2576946 h 5164109"/>
              <a:gd name="connsiteX4" fmla="*/ 3967770 w 5212297"/>
              <a:gd name="connsiteY4" fmla="*/ 5164109 h 5164109"/>
              <a:gd name="connsiteX5" fmla="*/ 2988 w 5212297"/>
              <a:gd name="connsiteY5" fmla="*/ 5164109 h 5164109"/>
              <a:gd name="connsiteX0" fmla="*/ 2988 w 5212297"/>
              <a:gd name="connsiteY0" fmla="*/ 5164109 h 5164109"/>
              <a:gd name="connsiteX1" fmla="*/ 0 w 5212297"/>
              <a:gd name="connsiteY1" fmla="*/ 11084 h 5164109"/>
              <a:gd name="connsiteX2" fmla="*/ 3200011 w 5212297"/>
              <a:gd name="connsiteY2" fmla="*/ 0 h 5164109"/>
              <a:gd name="connsiteX3" fmla="*/ 5212297 w 5212297"/>
              <a:gd name="connsiteY3" fmla="*/ 2576946 h 5164109"/>
              <a:gd name="connsiteX4" fmla="*/ 3967770 w 5212297"/>
              <a:gd name="connsiteY4" fmla="*/ 5164109 h 5164109"/>
              <a:gd name="connsiteX5" fmla="*/ 2988 w 5212297"/>
              <a:gd name="connsiteY5" fmla="*/ 5164109 h 5164109"/>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2122345 w 5212297"/>
              <a:gd name="connsiteY4" fmla="*/ 5147484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62173"/>
              <a:gd name="connsiteY0" fmla="*/ 5153026 h 5153026"/>
              <a:gd name="connsiteX1" fmla="*/ 0 w 5262173"/>
              <a:gd name="connsiteY1" fmla="*/ 1 h 5153026"/>
              <a:gd name="connsiteX2" fmla="*/ 3205552 w 5262173"/>
              <a:gd name="connsiteY2" fmla="*/ 0 h 5153026"/>
              <a:gd name="connsiteX3" fmla="*/ 5262173 w 5262173"/>
              <a:gd name="connsiteY3" fmla="*/ 2488278 h 5153026"/>
              <a:gd name="connsiteX4" fmla="*/ 2111261 w 5262173"/>
              <a:gd name="connsiteY4" fmla="*/ 5153026 h 5153026"/>
              <a:gd name="connsiteX5" fmla="*/ 2988 w 5262173"/>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53026 h 5153026"/>
              <a:gd name="connsiteX5" fmla="*/ 2988 w 5217839"/>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53026 h 5153026"/>
              <a:gd name="connsiteX5" fmla="*/ 2988 w 5217839"/>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41942 h 5153026"/>
              <a:gd name="connsiteX5" fmla="*/ 2988 w 5217839"/>
              <a:gd name="connsiteY5" fmla="*/ 5153026 h 5153026"/>
              <a:gd name="connsiteX0" fmla="*/ 8530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41942 h 5153026"/>
              <a:gd name="connsiteX5" fmla="*/ 8530 w 5217839"/>
              <a:gd name="connsiteY5" fmla="*/ 5153026 h 5153026"/>
              <a:gd name="connsiteX0" fmla="*/ 606 w 5220999"/>
              <a:gd name="connsiteY0" fmla="*/ 5141943 h 5141943"/>
              <a:gd name="connsiteX1" fmla="*/ 3160 w 5220999"/>
              <a:gd name="connsiteY1" fmla="*/ 1 h 5141943"/>
              <a:gd name="connsiteX2" fmla="*/ 3208712 w 5220999"/>
              <a:gd name="connsiteY2" fmla="*/ 0 h 5141943"/>
              <a:gd name="connsiteX3" fmla="*/ 5220999 w 5220999"/>
              <a:gd name="connsiteY3" fmla="*/ 2576947 h 5141943"/>
              <a:gd name="connsiteX4" fmla="*/ 2114421 w 5220999"/>
              <a:gd name="connsiteY4" fmla="*/ 5141942 h 5141943"/>
              <a:gd name="connsiteX5" fmla="*/ 606 w 5220999"/>
              <a:gd name="connsiteY5" fmla="*/ 5141943 h 5141943"/>
              <a:gd name="connsiteX0" fmla="*/ 606 w 5220999"/>
              <a:gd name="connsiteY0" fmla="*/ 5141943 h 5141943"/>
              <a:gd name="connsiteX1" fmla="*/ 3160 w 5220999"/>
              <a:gd name="connsiteY1" fmla="*/ 1 h 5141943"/>
              <a:gd name="connsiteX2" fmla="*/ 3197628 w 5220999"/>
              <a:gd name="connsiteY2" fmla="*/ 0 h 5141943"/>
              <a:gd name="connsiteX3" fmla="*/ 5220999 w 5220999"/>
              <a:gd name="connsiteY3" fmla="*/ 2576947 h 5141943"/>
              <a:gd name="connsiteX4" fmla="*/ 2114421 w 5220999"/>
              <a:gd name="connsiteY4" fmla="*/ 5141942 h 5141943"/>
              <a:gd name="connsiteX5" fmla="*/ 606 w 5220999"/>
              <a:gd name="connsiteY5" fmla="*/ 5141943 h 514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0999" h="5141943">
                <a:moveTo>
                  <a:pt x="606" y="5141943"/>
                </a:moveTo>
                <a:cubicBezTo>
                  <a:pt x="-2237" y="3424268"/>
                  <a:pt x="6003" y="1717676"/>
                  <a:pt x="3160" y="1"/>
                </a:cubicBezTo>
                <a:lnTo>
                  <a:pt x="3197628" y="0"/>
                </a:lnTo>
                <a:lnTo>
                  <a:pt x="5220999" y="2576947"/>
                </a:lnTo>
                <a:lnTo>
                  <a:pt x="2114421" y="5141942"/>
                </a:lnTo>
                <a:lnTo>
                  <a:pt x="606" y="5141943"/>
                </a:lnTo>
                <a:close/>
              </a:path>
            </a:pathLst>
          </a:custGeom>
          <a:solidFill>
            <a:schemeClr val="bg1">
              <a:lumMod val="50000"/>
            </a:schemeClr>
          </a:solidFill>
          <a:effectLst>
            <a:innerShdw blurRad="572738" dist="637342">
              <a:prstClr val="black">
                <a:alpha val="78000"/>
              </a:prstClr>
            </a:innerShdw>
          </a:effectLst>
        </p:spPr>
        <p:txBody>
          <a:bodyPr anchor="ctr">
            <a:normAutofit/>
          </a:bodyPr>
          <a:lstStyle>
            <a:lvl1pPr marL="933450" indent="0">
              <a:buNone/>
              <a:tabLst/>
              <a:defRPr sz="1200">
                <a:solidFill>
                  <a:schemeClr val="bg2">
                    <a:lumMod val="50000"/>
                    <a:lumOff val="50000"/>
                  </a:schemeClr>
                </a:solidFill>
              </a:defRPr>
            </a:lvl1pPr>
          </a:lstStyle>
          <a:p>
            <a:r>
              <a:rPr lang="en-US" dirty="0"/>
              <a:t>Click to insert your </a:t>
            </a:r>
            <a:br>
              <a:rPr lang="en-US" dirty="0"/>
            </a:br>
            <a:r>
              <a:rPr lang="en-US" dirty="0"/>
              <a:t>picture into the shape</a:t>
            </a:r>
          </a:p>
          <a:p>
            <a:endParaRPr lang="en-US" dirty="0"/>
          </a:p>
          <a:p>
            <a:endParaRPr lang="en-US" dirty="0"/>
          </a:p>
          <a:p>
            <a:endParaRPr lang="en-US" dirty="0"/>
          </a:p>
          <a:p>
            <a:r>
              <a:rPr lang="en-US" dirty="0"/>
              <a:t>To reposition your</a:t>
            </a:r>
            <a:br>
              <a:rPr lang="en-US" dirty="0"/>
            </a:br>
            <a:r>
              <a:rPr lang="en-US" dirty="0"/>
              <a:t>picture:</a:t>
            </a:r>
            <a:br>
              <a:rPr lang="en-US" dirty="0"/>
            </a:br>
            <a:r>
              <a:rPr lang="en-US" dirty="0"/>
              <a:t>Right-click &gt; Crop </a:t>
            </a:r>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3214254" y="841772"/>
            <a:ext cx="5220999" cy="1790700"/>
          </a:xfrm>
        </p:spPr>
        <p:txBody>
          <a:bodyPr anchor="b">
            <a:normAutofit/>
          </a:bodyPr>
          <a:lstStyle>
            <a:lvl1pPr algn="l">
              <a:defRPr sz="3600">
                <a:solidFill>
                  <a:schemeClr val="tx1"/>
                </a:solidFill>
              </a:defRPr>
            </a:lvl1pPr>
          </a:lstStyle>
          <a:p>
            <a:r>
              <a:rPr lang="en-US"/>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3214254" y="2701528"/>
            <a:ext cx="5220999" cy="1241822"/>
          </a:xfrm>
        </p:spPr>
        <p:txBody>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a:p>
        </p:txBody>
      </p:sp>
      <p:sp>
        <p:nvSpPr>
          <p:cNvPr id="7" name="Date Placeholder 3">
            <a:extLst>
              <a:ext uri="{FF2B5EF4-FFF2-40B4-BE49-F238E27FC236}">
                <a16:creationId xmlns:a16="http://schemas.microsoft.com/office/drawing/2014/main" id="{A0D090AA-124B-0612-777C-264A607A3C22}"/>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9" name="Footer Placeholder 4">
            <a:extLst>
              <a:ext uri="{FF2B5EF4-FFF2-40B4-BE49-F238E27FC236}">
                <a16:creationId xmlns:a16="http://schemas.microsoft.com/office/drawing/2014/main" id="{EC185CF9-EF62-2FF8-03C2-80089FB6EDCF}"/>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1" name="Slide Number Placeholder 5">
            <a:extLst>
              <a:ext uri="{FF2B5EF4-FFF2-40B4-BE49-F238E27FC236}">
                <a16:creationId xmlns:a16="http://schemas.microsoft.com/office/drawing/2014/main" id="{DF5FAB93-A2D4-3A48-2140-104A9EB7F36A}"/>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13" name="Picture 12">
            <a:extLst>
              <a:ext uri="{FF2B5EF4-FFF2-40B4-BE49-F238E27FC236}">
                <a16:creationId xmlns:a16="http://schemas.microsoft.com/office/drawing/2014/main" id="{27F8C89C-7274-3088-EC06-BE20F3383CE3}"/>
              </a:ext>
            </a:extLst>
          </p:cNvPr>
          <p:cNvPicPr>
            <a:picLocks noChangeAspect="1"/>
          </p:cNvPicPr>
          <p:nvPr userDrawn="1"/>
        </p:nvPicPr>
        <p:blipFill>
          <a:blip r:embed="rId2"/>
          <a:srcRect/>
          <a:stretch/>
        </p:blipFill>
        <p:spPr>
          <a:xfrm>
            <a:off x="6783922" y="4503066"/>
            <a:ext cx="2259069" cy="578836"/>
          </a:xfrm>
          <a:prstGeom prst="rect">
            <a:avLst/>
          </a:prstGeom>
        </p:spPr>
      </p:pic>
      <p:cxnSp>
        <p:nvCxnSpPr>
          <p:cNvPr id="5" name="Straight Connector 4">
            <a:extLst>
              <a:ext uri="{FF2B5EF4-FFF2-40B4-BE49-F238E27FC236}">
                <a16:creationId xmlns:a16="http://schemas.microsoft.com/office/drawing/2014/main" id="{183D313D-2B4D-D14D-11C0-E3B6754317CA}"/>
              </a:ext>
            </a:extLst>
          </p:cNvPr>
          <p:cNvCxnSpPr>
            <a:cxnSpLocks/>
          </p:cNvCxnSpPr>
          <p:nvPr userDrawn="1"/>
        </p:nvCxnSpPr>
        <p:spPr>
          <a:xfrm>
            <a:off x="250648" y="383652"/>
            <a:ext cx="8642705" cy="0"/>
          </a:xfrm>
          <a:prstGeom prst="line">
            <a:avLst/>
          </a:prstGeom>
          <a:ln>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497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Basic Dar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A7B4DF-EA42-D7FD-A929-2AED56A2BF03}"/>
              </a:ext>
            </a:extLst>
          </p:cNvPr>
          <p:cNvSpPr/>
          <p:nvPr userDrawn="1"/>
        </p:nvSpPr>
        <p:spPr>
          <a:xfrm>
            <a:off x="0" y="4371975"/>
            <a:ext cx="9143999" cy="77152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A29AB28B-28FD-DE36-E69B-23563F195437}"/>
              </a:ext>
            </a:extLst>
          </p:cNvPr>
          <p:cNvSpPr>
            <a:spLocks noGrp="1"/>
          </p:cNvSpPr>
          <p:nvPr>
            <p:ph type="title"/>
          </p:nvPr>
        </p:nvSpPr>
        <p:spPr>
          <a:xfrm>
            <a:off x="396830" y="490911"/>
            <a:ext cx="6552610" cy="715589"/>
          </a:xfrm>
        </p:spPr>
        <p:txBody>
          <a:bodyPr>
            <a:normAutofit/>
          </a:bodyPr>
          <a:lstStyle>
            <a:lvl1pPr>
              <a:defRPr sz="2400"/>
            </a:lvl1pPr>
          </a:lstStyle>
          <a:p>
            <a:r>
              <a:rPr lang="en-US"/>
              <a:t>Click to edit Master title style</a:t>
            </a:r>
            <a:endParaRPr lang="en-AU" dirty="0"/>
          </a:p>
        </p:txBody>
      </p:sp>
      <p:sp>
        <p:nvSpPr>
          <p:cNvPr id="8" name="Content Placeholder 7">
            <a:extLst>
              <a:ext uri="{FF2B5EF4-FFF2-40B4-BE49-F238E27FC236}">
                <a16:creationId xmlns:a16="http://schemas.microsoft.com/office/drawing/2014/main" id="{91C1B26D-8E3D-BDF2-39BA-CCA8D8723CDC}"/>
              </a:ext>
            </a:extLst>
          </p:cNvPr>
          <p:cNvSpPr>
            <a:spLocks noGrp="1"/>
          </p:cNvSpPr>
          <p:nvPr>
            <p:ph sz="quarter" idx="13"/>
          </p:nvPr>
        </p:nvSpPr>
        <p:spPr>
          <a:xfrm>
            <a:off x="396875" y="1298575"/>
            <a:ext cx="6552565" cy="2889250"/>
          </a:xfrm>
        </p:spPr>
        <p:txBody>
          <a:bodyPr>
            <a:normAutofit/>
          </a:bodyPr>
          <a:lstStyle>
            <a:lvl1pPr>
              <a:defRPr sz="1400"/>
            </a:lvl1pPr>
            <a:lvl2pPr>
              <a:defRPr sz="1100"/>
            </a:lvl2pPr>
            <a:lvl3pPr>
              <a:defRPr sz="105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DB608A41-493F-4ED4-DDFB-12071F842534}"/>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7" name="Footer Placeholder 4">
            <a:extLst>
              <a:ext uri="{FF2B5EF4-FFF2-40B4-BE49-F238E27FC236}">
                <a16:creationId xmlns:a16="http://schemas.microsoft.com/office/drawing/2014/main" id="{9F05DC4E-E34B-2EE3-B0E8-070B861E2E2A}"/>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12" name="Slide Number Placeholder 5">
            <a:extLst>
              <a:ext uri="{FF2B5EF4-FFF2-40B4-BE49-F238E27FC236}">
                <a16:creationId xmlns:a16="http://schemas.microsoft.com/office/drawing/2014/main" id="{27D09522-F89E-E067-11C8-AA9B3DE98599}"/>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pic>
        <p:nvPicPr>
          <p:cNvPr id="13" name="Picture 12">
            <a:extLst>
              <a:ext uri="{FF2B5EF4-FFF2-40B4-BE49-F238E27FC236}">
                <a16:creationId xmlns:a16="http://schemas.microsoft.com/office/drawing/2014/main" id="{DD1A30AD-CAC5-399E-2F27-A7422201F761}"/>
              </a:ext>
            </a:extLst>
          </p:cNvPr>
          <p:cNvPicPr>
            <a:picLocks noChangeAspect="1"/>
          </p:cNvPicPr>
          <p:nvPr userDrawn="1"/>
        </p:nvPicPr>
        <p:blipFill>
          <a:blip r:embed="rId2"/>
          <a:srcRect/>
          <a:stretch/>
        </p:blipFill>
        <p:spPr>
          <a:xfrm>
            <a:off x="6783922" y="4504896"/>
            <a:ext cx="2259069" cy="578835"/>
          </a:xfrm>
          <a:prstGeom prst="rect">
            <a:avLst/>
          </a:prstGeom>
        </p:spPr>
      </p:pic>
    </p:spTree>
    <p:extLst>
      <p:ext uri="{BB962C8B-B14F-4D97-AF65-F5344CB8AC3E}">
        <p14:creationId xmlns:p14="http://schemas.microsoft.com/office/powerpoint/2010/main" val="1648763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Basic White">
    <p:bg>
      <p:bgPr>
        <a:solidFill>
          <a:schemeClr val="bg1"/>
        </a:solidFill>
        <a:effectLst/>
      </p:bgPr>
    </p:bg>
    <p:spTree>
      <p:nvGrpSpPr>
        <p:cNvPr id="1" name=""/>
        <p:cNvGrpSpPr/>
        <p:nvPr/>
      </p:nvGrpSpPr>
      <p:grpSpPr>
        <a:xfrm>
          <a:off x="0" y="0"/>
          <a:ext cx="0" cy="0"/>
          <a:chOff x="0" y="0"/>
          <a:chExt cx="0" cy="0"/>
        </a:xfrm>
      </p:grpSpPr>
      <p:pic>
        <p:nvPicPr>
          <p:cNvPr id="5" name="Picture 4" descr="A black and blue lines&#10;&#10;AI-generated content may be incorrect.">
            <a:extLst>
              <a:ext uri="{FF2B5EF4-FFF2-40B4-BE49-F238E27FC236}">
                <a16:creationId xmlns:a16="http://schemas.microsoft.com/office/drawing/2014/main" id="{7BF08E9C-2D25-BDE7-5D11-F55BA0031F8F}"/>
              </a:ext>
            </a:extLst>
          </p:cNvPr>
          <p:cNvPicPr>
            <a:picLocks noChangeAspect="1"/>
          </p:cNvPicPr>
          <p:nvPr userDrawn="1"/>
        </p:nvPicPr>
        <p:blipFill>
          <a:blip r:embed="rId2">
            <a:alphaModFix amt="7000"/>
          </a:blip>
          <a:stretch>
            <a:fillRect/>
          </a:stretch>
        </p:blipFill>
        <p:spPr>
          <a:xfrm>
            <a:off x="-175847" y="-56271"/>
            <a:ext cx="9383151" cy="5259267"/>
          </a:xfrm>
          <a:prstGeom prst="rect">
            <a:avLst/>
          </a:prstGeom>
        </p:spPr>
      </p:pic>
      <p:sp>
        <p:nvSpPr>
          <p:cNvPr id="10" name="Rectangle 9">
            <a:extLst>
              <a:ext uri="{FF2B5EF4-FFF2-40B4-BE49-F238E27FC236}">
                <a16:creationId xmlns:a16="http://schemas.microsoft.com/office/drawing/2014/main" id="{1483AE6F-5026-B221-6D56-B62643E19FE8}"/>
              </a:ext>
            </a:extLst>
          </p:cNvPr>
          <p:cNvSpPr/>
          <p:nvPr userDrawn="1"/>
        </p:nvSpPr>
        <p:spPr>
          <a:xfrm>
            <a:off x="0" y="0"/>
            <a:ext cx="9144000" cy="5143500"/>
          </a:xfrm>
          <a:prstGeom prst="rect">
            <a:avLst/>
          </a:prstGeom>
          <a:gradFill flip="none" rotWithShape="1">
            <a:gsLst>
              <a:gs pos="0">
                <a:srgbClr val="004386"/>
              </a:gs>
              <a:gs pos="0">
                <a:schemeClr val="bg1">
                  <a:alpha val="0"/>
                </a:schemeClr>
              </a:gs>
              <a:gs pos="70000">
                <a:schemeClr val="bg1"/>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9AB28B-28FD-DE36-E69B-23563F195437}"/>
              </a:ext>
            </a:extLst>
          </p:cNvPr>
          <p:cNvSpPr>
            <a:spLocks noGrp="1"/>
          </p:cNvSpPr>
          <p:nvPr>
            <p:ph type="title"/>
          </p:nvPr>
        </p:nvSpPr>
        <p:spPr>
          <a:xfrm>
            <a:off x="396830" y="484188"/>
            <a:ext cx="6552610" cy="718800"/>
          </a:xfrm>
        </p:spPr>
        <p:txBody>
          <a:bodyPr>
            <a:normAutofit/>
          </a:bodyPr>
          <a:lstStyle>
            <a:lvl1pPr>
              <a:defRPr sz="2400">
                <a:solidFill>
                  <a:schemeClr val="tx1"/>
                </a:solidFill>
              </a:defRPr>
            </a:lvl1pPr>
          </a:lstStyle>
          <a:p>
            <a:r>
              <a:rPr lang="en-US"/>
              <a:t>Click to edit Master title style</a:t>
            </a:r>
            <a:endParaRPr lang="en-AU" dirty="0"/>
          </a:p>
        </p:txBody>
      </p:sp>
      <p:sp>
        <p:nvSpPr>
          <p:cNvPr id="8" name="Content Placeholder 7">
            <a:extLst>
              <a:ext uri="{FF2B5EF4-FFF2-40B4-BE49-F238E27FC236}">
                <a16:creationId xmlns:a16="http://schemas.microsoft.com/office/drawing/2014/main" id="{91C1B26D-8E3D-BDF2-39BA-CCA8D8723CDC}"/>
              </a:ext>
            </a:extLst>
          </p:cNvPr>
          <p:cNvSpPr>
            <a:spLocks noGrp="1"/>
          </p:cNvSpPr>
          <p:nvPr>
            <p:ph sz="quarter" idx="13"/>
          </p:nvPr>
        </p:nvSpPr>
        <p:spPr>
          <a:xfrm>
            <a:off x="396875" y="1298575"/>
            <a:ext cx="6552565" cy="2889250"/>
          </a:xfrm>
        </p:spPr>
        <p:txBody>
          <a:bodyPr>
            <a:normAutofit/>
          </a:bodyPr>
          <a:lstStyle>
            <a:lvl1pPr>
              <a:defRPr sz="1400">
                <a:solidFill>
                  <a:schemeClr val="tx1"/>
                </a:solidFill>
              </a:defRPr>
            </a:lvl1pPr>
            <a:lvl2pPr>
              <a:defRPr sz="1100">
                <a:solidFill>
                  <a:schemeClr val="tx1"/>
                </a:solidFill>
              </a:defRPr>
            </a:lvl2pPr>
            <a:lvl3pPr>
              <a:defRPr sz="1050">
                <a:solidFill>
                  <a:schemeClr val="tx1"/>
                </a:solidFill>
              </a:defRPr>
            </a:lvl3pPr>
            <a:lvl4pPr>
              <a:defRPr sz="10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8763330A-A47C-29B0-4298-9426F222B371}"/>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7" name="Footer Placeholder 4">
            <a:extLst>
              <a:ext uri="{FF2B5EF4-FFF2-40B4-BE49-F238E27FC236}">
                <a16:creationId xmlns:a16="http://schemas.microsoft.com/office/drawing/2014/main" id="{0D9D5DAB-9CA8-FFE7-E2B0-455B1942B473}"/>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2" name="Slide Number Placeholder 5">
            <a:extLst>
              <a:ext uri="{FF2B5EF4-FFF2-40B4-BE49-F238E27FC236}">
                <a16:creationId xmlns:a16="http://schemas.microsoft.com/office/drawing/2014/main" id="{C5A180E8-DEE1-C614-F493-5FB676C6CE4F}"/>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13" name="Picture 12">
            <a:extLst>
              <a:ext uri="{FF2B5EF4-FFF2-40B4-BE49-F238E27FC236}">
                <a16:creationId xmlns:a16="http://schemas.microsoft.com/office/drawing/2014/main" id="{206DE1BB-0451-C295-2E1C-F02EFBC6E563}"/>
              </a:ext>
            </a:extLst>
          </p:cNvPr>
          <p:cNvPicPr>
            <a:picLocks noChangeAspect="1"/>
          </p:cNvPicPr>
          <p:nvPr userDrawn="1"/>
        </p:nvPicPr>
        <p:blipFill>
          <a:blip r:embed="rId3"/>
          <a:srcRect/>
          <a:stretch/>
        </p:blipFill>
        <p:spPr>
          <a:xfrm>
            <a:off x="6783922" y="4503066"/>
            <a:ext cx="2259069" cy="578836"/>
          </a:xfrm>
          <a:prstGeom prst="rect">
            <a:avLst/>
          </a:prstGeom>
        </p:spPr>
      </p:pic>
      <p:sp>
        <p:nvSpPr>
          <p:cNvPr id="4" name="Title 1">
            <a:extLst>
              <a:ext uri="{FF2B5EF4-FFF2-40B4-BE49-F238E27FC236}">
                <a16:creationId xmlns:a16="http://schemas.microsoft.com/office/drawing/2014/main" id="{53FFDD62-45D8-6461-F7D0-DC4CA6DF8029}"/>
              </a:ext>
            </a:extLst>
          </p:cNvPr>
          <p:cNvSpPr txBox="1">
            <a:spLocks/>
          </p:cNvSpPr>
          <p:nvPr userDrawn="1"/>
        </p:nvSpPr>
        <p:spPr>
          <a:xfrm>
            <a:off x="1032471" y="98802"/>
            <a:ext cx="7886700" cy="284849"/>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2">
                    <a:lumMod val="10000"/>
                    <a:lumOff val="90000"/>
                  </a:schemeClr>
                </a:solidFill>
                <a:latin typeface="+mn-lt"/>
                <a:cs typeface="Times New Roman" panose="02020603050405020304" pitchFamily="18" charset="0"/>
              </a:rPr>
              <a:t>Queensland Government</a:t>
            </a:r>
            <a:endParaRPr lang="en-AU" dirty="0">
              <a:solidFill>
                <a:schemeClr val="bg2">
                  <a:lumMod val="10000"/>
                  <a:lumOff val="90000"/>
                </a:schemeClr>
              </a:solidFill>
              <a:latin typeface="+mn-lt"/>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C70DA0E1-1F05-98CF-B089-16D5CC86B6E8}"/>
              </a:ext>
            </a:extLst>
          </p:cNvPr>
          <p:cNvCxnSpPr>
            <a:cxnSpLocks/>
          </p:cNvCxnSpPr>
          <p:nvPr userDrawn="1"/>
        </p:nvCxnSpPr>
        <p:spPr>
          <a:xfrm>
            <a:off x="0" y="4479925"/>
            <a:ext cx="9144000" cy="0"/>
          </a:xfrm>
          <a:prstGeom prst="line">
            <a:avLst/>
          </a:prstGeom>
          <a:ln>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653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Dark">
    <p:bg>
      <p:bgPr>
        <a:gradFill>
          <a:gsLst>
            <a:gs pos="0">
              <a:schemeClr val="bg1"/>
            </a:gs>
            <a:gs pos="100000">
              <a:schemeClr val="bg2">
                <a:shade val="63000"/>
                <a:satMod val="12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B05341D-A8BD-3E7B-E397-8F9CBA3A0E51}"/>
              </a:ext>
            </a:extLst>
          </p:cNvPr>
          <p:cNvSpPr/>
          <p:nvPr userDrawn="1"/>
        </p:nvSpPr>
        <p:spPr>
          <a:xfrm>
            <a:off x="0" y="4479925"/>
            <a:ext cx="9143999" cy="66357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131FDF1A-F535-879C-D485-A6CACEB0DA1A}"/>
              </a:ext>
            </a:extLst>
          </p:cNvPr>
          <p:cNvSpPr>
            <a:spLocks noGrp="1"/>
          </p:cNvSpPr>
          <p:nvPr>
            <p:ph type="title"/>
          </p:nvPr>
        </p:nvSpPr>
        <p:spPr>
          <a:xfrm>
            <a:off x="629841" y="484187"/>
            <a:ext cx="7886700" cy="642231"/>
          </a:xfrm>
        </p:spPr>
        <p:txBody>
          <a:bodyPr>
            <a:normAutofit/>
          </a:bodyPr>
          <a:lstStyle>
            <a:lvl1pPr>
              <a:defRPr sz="2400">
                <a:solidFill>
                  <a:schemeClr val="tx1"/>
                </a:solidFill>
              </a:defRPr>
            </a:lvl1p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659AF2C2-BB7C-95B0-F9B1-2F08F54C1007}"/>
              </a:ext>
            </a:extLst>
          </p:cNvPr>
          <p:cNvSpPr>
            <a:spLocks noGrp="1"/>
          </p:cNvSpPr>
          <p:nvPr>
            <p:ph type="body" idx="1"/>
          </p:nvPr>
        </p:nvSpPr>
        <p:spPr>
          <a:xfrm>
            <a:off x="629842" y="1260872"/>
            <a:ext cx="3868340" cy="617934"/>
          </a:xfrm>
        </p:spPr>
        <p:txBody>
          <a:bodyPr anchor="b">
            <a:normAutofit/>
          </a:bodyPr>
          <a:lstStyle>
            <a:lvl1pPr marL="0" indent="0">
              <a:buNone/>
              <a:defRPr sz="1400" b="1" i="0">
                <a:solidFill>
                  <a:schemeClr val="tx1"/>
                </a:solidFill>
                <a:latin typeface="+mn-lt"/>
                <a:ea typeface="Noto Sans Black" panose="020B0502040504020204" pitchFamily="34" charset="0"/>
                <a:cs typeface="Noto Sans Black" panose="020B0502040504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3C19234-C4A5-D874-B757-5DCBEC457A36}"/>
              </a:ext>
            </a:extLst>
          </p:cNvPr>
          <p:cNvSpPr>
            <a:spLocks noGrp="1"/>
          </p:cNvSpPr>
          <p:nvPr>
            <p:ph sz="half" idx="2"/>
          </p:nvPr>
        </p:nvSpPr>
        <p:spPr>
          <a:xfrm>
            <a:off x="629842" y="1878806"/>
            <a:ext cx="3868340" cy="2438013"/>
          </a:xfrm>
        </p:spPr>
        <p:txBody>
          <a:bodyPr>
            <a:normAutofit/>
          </a:bodyPr>
          <a:lstStyle>
            <a:lvl1pPr>
              <a:defRPr sz="1050">
                <a:solidFill>
                  <a:schemeClr val="tx1"/>
                </a:solidFill>
              </a:defRPr>
            </a:lvl1pPr>
            <a:lvl2pPr>
              <a:defRPr sz="900">
                <a:solidFill>
                  <a:schemeClr val="tx1"/>
                </a:solidFill>
              </a:defRPr>
            </a:lvl2pPr>
            <a:lvl3pPr>
              <a:defRPr sz="800">
                <a:solidFill>
                  <a:schemeClr val="tx1"/>
                </a:solidFill>
              </a:defRPr>
            </a:lvl3pPr>
            <a:lvl4pPr>
              <a:defRPr sz="700">
                <a:solidFill>
                  <a:schemeClr val="tx1"/>
                </a:solidFill>
              </a:defRPr>
            </a:lvl4pPr>
            <a:lvl5pPr>
              <a:defRPr sz="7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4">
            <a:extLst>
              <a:ext uri="{FF2B5EF4-FFF2-40B4-BE49-F238E27FC236}">
                <a16:creationId xmlns:a16="http://schemas.microsoft.com/office/drawing/2014/main" id="{3528792A-2899-45B2-A281-929D61BBDFD3}"/>
              </a:ext>
            </a:extLst>
          </p:cNvPr>
          <p:cNvSpPr>
            <a:spLocks noGrp="1"/>
          </p:cNvSpPr>
          <p:nvPr>
            <p:ph type="body" sz="quarter" idx="3"/>
          </p:nvPr>
        </p:nvSpPr>
        <p:spPr>
          <a:xfrm>
            <a:off x="4629150" y="1260872"/>
            <a:ext cx="3887391" cy="617934"/>
          </a:xfrm>
        </p:spPr>
        <p:txBody>
          <a:bodyPr anchor="b">
            <a:normAutofit/>
          </a:bodyPr>
          <a:lstStyle>
            <a:lvl1pPr marL="0" indent="0">
              <a:buNone/>
              <a:defRPr sz="1400" b="1" i="0">
                <a:solidFill>
                  <a:schemeClr val="tx1"/>
                </a:solidFill>
                <a:latin typeface="+mn-lt"/>
                <a:ea typeface="Noto Sans Black" panose="020B0502040504020204" pitchFamily="34" charset="0"/>
                <a:cs typeface="Noto Sans Black" panose="020B0502040504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297A2C3-16FA-0E0C-5490-CBFCE224B482}"/>
              </a:ext>
            </a:extLst>
          </p:cNvPr>
          <p:cNvSpPr>
            <a:spLocks noGrp="1"/>
          </p:cNvSpPr>
          <p:nvPr>
            <p:ph sz="quarter" idx="4"/>
          </p:nvPr>
        </p:nvSpPr>
        <p:spPr>
          <a:xfrm>
            <a:off x="4629150" y="1878806"/>
            <a:ext cx="3887391" cy="2438013"/>
          </a:xfrm>
        </p:spPr>
        <p:txBody>
          <a:bodyPr>
            <a:normAutofit/>
          </a:bodyPr>
          <a:lstStyle>
            <a:lvl1pPr>
              <a:defRPr sz="1050">
                <a:solidFill>
                  <a:schemeClr val="tx1"/>
                </a:solidFill>
              </a:defRPr>
            </a:lvl1pPr>
            <a:lvl2pPr>
              <a:defRPr sz="900">
                <a:solidFill>
                  <a:schemeClr val="tx1"/>
                </a:solidFill>
              </a:defRPr>
            </a:lvl2pPr>
            <a:lvl3pPr>
              <a:defRPr sz="800">
                <a:solidFill>
                  <a:schemeClr val="tx1"/>
                </a:solidFill>
              </a:defRPr>
            </a:lvl3pPr>
            <a:lvl4pPr>
              <a:defRPr sz="700">
                <a:solidFill>
                  <a:schemeClr val="tx1"/>
                </a:solidFill>
              </a:defRPr>
            </a:lvl4pPr>
            <a:lvl5pPr>
              <a:defRPr sz="7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Date Placeholder 3">
            <a:extLst>
              <a:ext uri="{FF2B5EF4-FFF2-40B4-BE49-F238E27FC236}">
                <a16:creationId xmlns:a16="http://schemas.microsoft.com/office/drawing/2014/main" id="{CFB44830-09B9-D1C4-E570-200C6CC14652}"/>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12" name="Footer Placeholder 4">
            <a:extLst>
              <a:ext uri="{FF2B5EF4-FFF2-40B4-BE49-F238E27FC236}">
                <a16:creationId xmlns:a16="http://schemas.microsoft.com/office/drawing/2014/main" id="{862BC30A-C63A-B94F-E167-DF92DF5BD294}"/>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13" name="Slide Number Placeholder 5">
            <a:extLst>
              <a:ext uri="{FF2B5EF4-FFF2-40B4-BE49-F238E27FC236}">
                <a16:creationId xmlns:a16="http://schemas.microsoft.com/office/drawing/2014/main" id="{8436DCB1-1909-D0D7-E78B-6853F695EB6E}"/>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pic>
        <p:nvPicPr>
          <p:cNvPr id="16" name="Picture 15">
            <a:extLst>
              <a:ext uri="{FF2B5EF4-FFF2-40B4-BE49-F238E27FC236}">
                <a16:creationId xmlns:a16="http://schemas.microsoft.com/office/drawing/2014/main" id="{58CBA6B1-A2FD-DB48-3A81-2121303CEC9B}"/>
              </a:ext>
            </a:extLst>
          </p:cNvPr>
          <p:cNvPicPr>
            <a:picLocks noChangeAspect="1"/>
          </p:cNvPicPr>
          <p:nvPr userDrawn="1"/>
        </p:nvPicPr>
        <p:blipFill>
          <a:blip r:embed="rId2"/>
          <a:srcRect/>
          <a:stretch/>
        </p:blipFill>
        <p:spPr>
          <a:xfrm>
            <a:off x="6783922" y="4504896"/>
            <a:ext cx="2259069" cy="578835"/>
          </a:xfrm>
          <a:prstGeom prst="rect">
            <a:avLst/>
          </a:prstGeom>
        </p:spPr>
      </p:pic>
    </p:spTree>
    <p:extLst>
      <p:ext uri="{BB962C8B-B14F-4D97-AF65-F5344CB8AC3E}">
        <p14:creationId xmlns:p14="http://schemas.microsoft.com/office/powerpoint/2010/main" val="2930146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Basic Content with Arrow Image">
    <p:spTree>
      <p:nvGrpSpPr>
        <p:cNvPr id="1" name=""/>
        <p:cNvGrpSpPr/>
        <p:nvPr/>
      </p:nvGrpSpPr>
      <p:grpSpPr>
        <a:xfrm>
          <a:off x="0" y="0"/>
          <a:ext cx="0" cy="0"/>
          <a:chOff x="0" y="0"/>
          <a:chExt cx="0" cy="0"/>
        </a:xfrm>
      </p:grpSpPr>
      <p:sp>
        <p:nvSpPr>
          <p:cNvPr id="5" name="Picture Placeholder 15">
            <a:extLst>
              <a:ext uri="{FF2B5EF4-FFF2-40B4-BE49-F238E27FC236}">
                <a16:creationId xmlns:a16="http://schemas.microsoft.com/office/drawing/2014/main" id="{9EA0C882-ECE3-78C4-7B1F-B4AD0C588C23}"/>
              </a:ext>
            </a:extLst>
          </p:cNvPr>
          <p:cNvSpPr>
            <a:spLocks noGrp="1"/>
          </p:cNvSpPr>
          <p:nvPr>
            <p:ph type="pic" sz="quarter" idx="13" hasCustomPrompt="1"/>
          </p:nvPr>
        </p:nvSpPr>
        <p:spPr>
          <a:xfrm>
            <a:off x="-916229" y="-7035"/>
            <a:ext cx="5242428" cy="5163045"/>
          </a:xfrm>
          <a:custGeom>
            <a:avLst/>
            <a:gdLst>
              <a:gd name="connsiteX0" fmla="*/ 0 w 5253038"/>
              <a:gd name="connsiteY0" fmla="*/ 5153025 h 5153025"/>
              <a:gd name="connsiteX1" fmla="*/ 1288256 w 5253038"/>
              <a:gd name="connsiteY1" fmla="*/ 0 h 5153025"/>
              <a:gd name="connsiteX2" fmla="*/ 5253038 w 5253038"/>
              <a:gd name="connsiteY2" fmla="*/ 0 h 5153025"/>
              <a:gd name="connsiteX3" fmla="*/ 3964782 w 5253038"/>
              <a:gd name="connsiteY3" fmla="*/ 5153025 h 5153025"/>
              <a:gd name="connsiteX4" fmla="*/ 0 w 5253038"/>
              <a:gd name="connsiteY4" fmla="*/ 5153025 h 5153025"/>
              <a:gd name="connsiteX0" fmla="*/ 2988 w 5256026"/>
              <a:gd name="connsiteY0" fmla="*/ 5153025 h 5153025"/>
              <a:gd name="connsiteX1" fmla="*/ 0 w 5256026"/>
              <a:gd name="connsiteY1" fmla="*/ 0 h 5153025"/>
              <a:gd name="connsiteX2" fmla="*/ 5256026 w 5256026"/>
              <a:gd name="connsiteY2" fmla="*/ 0 h 5153025"/>
              <a:gd name="connsiteX3" fmla="*/ 3967770 w 5256026"/>
              <a:gd name="connsiteY3" fmla="*/ 5153025 h 5153025"/>
              <a:gd name="connsiteX4" fmla="*/ 2988 w 5256026"/>
              <a:gd name="connsiteY4" fmla="*/ 5153025 h 5153025"/>
              <a:gd name="connsiteX0" fmla="*/ 2988 w 3967770"/>
              <a:gd name="connsiteY0" fmla="*/ 5164109 h 5164109"/>
              <a:gd name="connsiteX1" fmla="*/ 0 w 3967770"/>
              <a:gd name="connsiteY1" fmla="*/ 11084 h 5164109"/>
              <a:gd name="connsiteX2" fmla="*/ 3200011 w 3967770"/>
              <a:gd name="connsiteY2" fmla="*/ 0 h 5164109"/>
              <a:gd name="connsiteX3" fmla="*/ 3967770 w 3967770"/>
              <a:gd name="connsiteY3" fmla="*/ 5164109 h 5164109"/>
              <a:gd name="connsiteX4" fmla="*/ 2988 w 3967770"/>
              <a:gd name="connsiteY4" fmla="*/ 5164109 h 5164109"/>
              <a:gd name="connsiteX0" fmla="*/ 2988 w 5212297"/>
              <a:gd name="connsiteY0" fmla="*/ 5164109 h 5164109"/>
              <a:gd name="connsiteX1" fmla="*/ 0 w 5212297"/>
              <a:gd name="connsiteY1" fmla="*/ 11084 h 5164109"/>
              <a:gd name="connsiteX2" fmla="*/ 3200011 w 5212297"/>
              <a:gd name="connsiteY2" fmla="*/ 0 h 5164109"/>
              <a:gd name="connsiteX3" fmla="*/ 5212297 w 5212297"/>
              <a:gd name="connsiteY3" fmla="*/ 2576946 h 5164109"/>
              <a:gd name="connsiteX4" fmla="*/ 3967770 w 5212297"/>
              <a:gd name="connsiteY4" fmla="*/ 5164109 h 5164109"/>
              <a:gd name="connsiteX5" fmla="*/ 2988 w 5212297"/>
              <a:gd name="connsiteY5" fmla="*/ 5164109 h 5164109"/>
              <a:gd name="connsiteX0" fmla="*/ 2988 w 5212297"/>
              <a:gd name="connsiteY0" fmla="*/ 5164109 h 5164109"/>
              <a:gd name="connsiteX1" fmla="*/ 0 w 5212297"/>
              <a:gd name="connsiteY1" fmla="*/ 11084 h 5164109"/>
              <a:gd name="connsiteX2" fmla="*/ 3200011 w 5212297"/>
              <a:gd name="connsiteY2" fmla="*/ 0 h 5164109"/>
              <a:gd name="connsiteX3" fmla="*/ 5212297 w 5212297"/>
              <a:gd name="connsiteY3" fmla="*/ 2576946 h 5164109"/>
              <a:gd name="connsiteX4" fmla="*/ 3967770 w 5212297"/>
              <a:gd name="connsiteY4" fmla="*/ 5164109 h 5164109"/>
              <a:gd name="connsiteX5" fmla="*/ 2988 w 5212297"/>
              <a:gd name="connsiteY5" fmla="*/ 5164109 h 5164109"/>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2122345 w 5212297"/>
              <a:gd name="connsiteY4" fmla="*/ 5147484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62173"/>
              <a:gd name="connsiteY0" fmla="*/ 5153026 h 5153026"/>
              <a:gd name="connsiteX1" fmla="*/ 0 w 5262173"/>
              <a:gd name="connsiteY1" fmla="*/ 1 h 5153026"/>
              <a:gd name="connsiteX2" fmla="*/ 3205552 w 5262173"/>
              <a:gd name="connsiteY2" fmla="*/ 0 h 5153026"/>
              <a:gd name="connsiteX3" fmla="*/ 5262173 w 5262173"/>
              <a:gd name="connsiteY3" fmla="*/ 2488278 h 5153026"/>
              <a:gd name="connsiteX4" fmla="*/ 2111261 w 5262173"/>
              <a:gd name="connsiteY4" fmla="*/ 5153026 h 5153026"/>
              <a:gd name="connsiteX5" fmla="*/ 2988 w 5262173"/>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53026 h 5153026"/>
              <a:gd name="connsiteX5" fmla="*/ 2988 w 5217839"/>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53026 h 5153026"/>
              <a:gd name="connsiteX5" fmla="*/ 2988 w 5217839"/>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41942 h 5153026"/>
              <a:gd name="connsiteX5" fmla="*/ 2988 w 5217839"/>
              <a:gd name="connsiteY5" fmla="*/ 5153026 h 5153026"/>
              <a:gd name="connsiteX0" fmla="*/ 8530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41942 h 5153026"/>
              <a:gd name="connsiteX5" fmla="*/ 8530 w 5217839"/>
              <a:gd name="connsiteY5" fmla="*/ 5153026 h 5153026"/>
              <a:gd name="connsiteX0" fmla="*/ 606 w 5220999"/>
              <a:gd name="connsiteY0" fmla="*/ 5141943 h 5141943"/>
              <a:gd name="connsiteX1" fmla="*/ 3160 w 5220999"/>
              <a:gd name="connsiteY1" fmla="*/ 1 h 5141943"/>
              <a:gd name="connsiteX2" fmla="*/ 3208712 w 5220999"/>
              <a:gd name="connsiteY2" fmla="*/ 0 h 5141943"/>
              <a:gd name="connsiteX3" fmla="*/ 5220999 w 5220999"/>
              <a:gd name="connsiteY3" fmla="*/ 2576947 h 5141943"/>
              <a:gd name="connsiteX4" fmla="*/ 2114421 w 5220999"/>
              <a:gd name="connsiteY4" fmla="*/ 5141942 h 5141943"/>
              <a:gd name="connsiteX5" fmla="*/ 606 w 5220999"/>
              <a:gd name="connsiteY5" fmla="*/ 5141943 h 5141943"/>
              <a:gd name="connsiteX0" fmla="*/ 606 w 5220999"/>
              <a:gd name="connsiteY0" fmla="*/ 5141943 h 5141943"/>
              <a:gd name="connsiteX1" fmla="*/ 3160 w 5220999"/>
              <a:gd name="connsiteY1" fmla="*/ 1 h 5141943"/>
              <a:gd name="connsiteX2" fmla="*/ 3197628 w 5220999"/>
              <a:gd name="connsiteY2" fmla="*/ 0 h 5141943"/>
              <a:gd name="connsiteX3" fmla="*/ 5220999 w 5220999"/>
              <a:gd name="connsiteY3" fmla="*/ 2576947 h 5141943"/>
              <a:gd name="connsiteX4" fmla="*/ 2114421 w 5220999"/>
              <a:gd name="connsiteY4" fmla="*/ 5141942 h 5141943"/>
              <a:gd name="connsiteX5" fmla="*/ 606 w 5220999"/>
              <a:gd name="connsiteY5" fmla="*/ 5141943 h 514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0999" h="5141943">
                <a:moveTo>
                  <a:pt x="606" y="5141943"/>
                </a:moveTo>
                <a:cubicBezTo>
                  <a:pt x="-2237" y="3424268"/>
                  <a:pt x="6003" y="1717676"/>
                  <a:pt x="3160" y="1"/>
                </a:cubicBezTo>
                <a:lnTo>
                  <a:pt x="3197628" y="0"/>
                </a:lnTo>
                <a:lnTo>
                  <a:pt x="5220999" y="2576947"/>
                </a:lnTo>
                <a:lnTo>
                  <a:pt x="2114421" y="5141942"/>
                </a:lnTo>
                <a:lnTo>
                  <a:pt x="606" y="5141943"/>
                </a:lnTo>
                <a:close/>
              </a:path>
            </a:pathLst>
          </a:custGeom>
          <a:solidFill>
            <a:schemeClr val="bg1">
              <a:lumMod val="50000"/>
            </a:schemeClr>
          </a:solidFill>
          <a:effectLst>
            <a:innerShdw blurRad="572738" dist="637342">
              <a:prstClr val="black">
                <a:alpha val="78000"/>
              </a:prstClr>
            </a:innerShdw>
          </a:effectLst>
        </p:spPr>
        <p:txBody>
          <a:bodyPr anchor="ctr">
            <a:normAutofit/>
          </a:bodyPr>
          <a:lstStyle>
            <a:lvl1pPr marL="1466850" indent="0">
              <a:buNone/>
              <a:tabLst/>
              <a:defRPr sz="1200">
                <a:solidFill>
                  <a:schemeClr val="bg2">
                    <a:lumMod val="50000"/>
                    <a:lumOff val="50000"/>
                  </a:schemeClr>
                </a:solidFill>
              </a:defRPr>
            </a:lvl1pPr>
          </a:lstStyle>
          <a:p>
            <a:r>
              <a:rPr lang="en-US" dirty="0"/>
              <a:t>Click to insert your </a:t>
            </a:r>
            <a:br>
              <a:rPr lang="en-US" dirty="0"/>
            </a:br>
            <a:r>
              <a:rPr lang="en-US" dirty="0"/>
              <a:t>picture into the shape</a:t>
            </a:r>
          </a:p>
          <a:p>
            <a:endParaRPr lang="en-US" dirty="0"/>
          </a:p>
          <a:p>
            <a:endParaRPr lang="en-US" dirty="0"/>
          </a:p>
          <a:p>
            <a:endParaRPr lang="en-US" dirty="0"/>
          </a:p>
          <a:p>
            <a:r>
              <a:rPr lang="en-US" dirty="0"/>
              <a:t>To reposition your</a:t>
            </a:r>
            <a:br>
              <a:rPr lang="en-US" dirty="0"/>
            </a:br>
            <a:r>
              <a:rPr lang="en-US" dirty="0"/>
              <a:t>picture:</a:t>
            </a:r>
            <a:br>
              <a:rPr lang="en-US" dirty="0"/>
            </a:br>
            <a:r>
              <a:rPr lang="en-US" dirty="0"/>
              <a:t>Right-click &gt; Crop </a:t>
            </a:r>
          </a:p>
        </p:txBody>
      </p:sp>
      <p:sp>
        <p:nvSpPr>
          <p:cNvPr id="2" name="Title 1">
            <a:extLst>
              <a:ext uri="{FF2B5EF4-FFF2-40B4-BE49-F238E27FC236}">
                <a16:creationId xmlns:a16="http://schemas.microsoft.com/office/drawing/2014/main" id="{DCDDF952-7C6E-D2D8-AB0A-0004215E1D21}"/>
              </a:ext>
            </a:extLst>
          </p:cNvPr>
          <p:cNvSpPr>
            <a:spLocks noGrp="1"/>
          </p:cNvSpPr>
          <p:nvPr>
            <p:ph type="title"/>
          </p:nvPr>
        </p:nvSpPr>
        <p:spPr>
          <a:xfrm>
            <a:off x="3887391" y="654148"/>
            <a:ext cx="4626768" cy="1071782"/>
          </a:xfrm>
        </p:spPr>
        <p:txBody>
          <a:bodyPr anchor="b"/>
          <a:lstStyle>
            <a:lvl1pPr>
              <a:defRPr sz="2400"/>
            </a:lvl1pPr>
          </a:lstStyle>
          <a:p>
            <a:r>
              <a:rPr lang="en-US"/>
              <a:t>Click to edit Master title style</a:t>
            </a:r>
            <a:endParaRPr lang="en-AU" dirty="0"/>
          </a:p>
        </p:txBody>
      </p:sp>
      <p:sp>
        <p:nvSpPr>
          <p:cNvPr id="3" name="Content Placeholder 2">
            <a:extLst>
              <a:ext uri="{FF2B5EF4-FFF2-40B4-BE49-F238E27FC236}">
                <a16:creationId xmlns:a16="http://schemas.microsoft.com/office/drawing/2014/main" id="{06AF7C71-0C15-971C-97C2-ACA5AFA23021}"/>
              </a:ext>
            </a:extLst>
          </p:cNvPr>
          <p:cNvSpPr>
            <a:spLocks noGrp="1"/>
          </p:cNvSpPr>
          <p:nvPr>
            <p:ph idx="1"/>
          </p:nvPr>
        </p:nvSpPr>
        <p:spPr>
          <a:xfrm>
            <a:off x="3887391" y="1814732"/>
            <a:ext cx="4629150" cy="2763936"/>
          </a:xfrm>
        </p:spPr>
        <p:txBody>
          <a:bodyPr>
            <a:normAutofit/>
          </a:bodyPr>
          <a:lstStyle>
            <a:lvl1pPr>
              <a:defRPr sz="1400"/>
            </a:lvl1pPr>
            <a:lvl2pPr>
              <a:defRPr sz="1400"/>
            </a:lvl2pPr>
            <a:lvl3pPr>
              <a:defRPr sz="1100"/>
            </a:lvl3pPr>
            <a:lvl4pPr>
              <a:defRPr sz="1050"/>
            </a:lvl4pPr>
            <a:lvl5pPr>
              <a:defRPr sz="10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 name="Date Placeholder 3">
            <a:extLst>
              <a:ext uri="{FF2B5EF4-FFF2-40B4-BE49-F238E27FC236}">
                <a16:creationId xmlns:a16="http://schemas.microsoft.com/office/drawing/2014/main" id="{028AB415-5F42-E7BB-21D5-9303013D6321}"/>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9" name="Footer Placeholder 4">
            <a:extLst>
              <a:ext uri="{FF2B5EF4-FFF2-40B4-BE49-F238E27FC236}">
                <a16:creationId xmlns:a16="http://schemas.microsoft.com/office/drawing/2014/main" id="{657E7949-AECE-43FD-80F5-6A1ACF77FB04}"/>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0" name="Slide Number Placeholder 5">
            <a:extLst>
              <a:ext uri="{FF2B5EF4-FFF2-40B4-BE49-F238E27FC236}">
                <a16:creationId xmlns:a16="http://schemas.microsoft.com/office/drawing/2014/main" id="{25068ADD-68C7-BCDF-AC56-A9C343FA666B}"/>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6" name="Picture 5">
            <a:extLst>
              <a:ext uri="{FF2B5EF4-FFF2-40B4-BE49-F238E27FC236}">
                <a16:creationId xmlns:a16="http://schemas.microsoft.com/office/drawing/2014/main" id="{158D007C-5F35-5F85-A41B-10EBA958134F}"/>
              </a:ext>
            </a:extLst>
          </p:cNvPr>
          <p:cNvPicPr>
            <a:picLocks noChangeAspect="1"/>
          </p:cNvPicPr>
          <p:nvPr userDrawn="1"/>
        </p:nvPicPr>
        <p:blipFill>
          <a:blip r:embed="rId2"/>
          <a:srcRect/>
          <a:stretch/>
        </p:blipFill>
        <p:spPr>
          <a:xfrm>
            <a:off x="6783922" y="4503066"/>
            <a:ext cx="2259069" cy="578836"/>
          </a:xfrm>
          <a:prstGeom prst="rect">
            <a:avLst/>
          </a:prstGeom>
        </p:spPr>
      </p:pic>
    </p:spTree>
    <p:extLst>
      <p:ext uri="{BB962C8B-B14F-4D97-AF65-F5344CB8AC3E}">
        <p14:creationId xmlns:p14="http://schemas.microsoft.com/office/powerpoint/2010/main" val="3382718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Dark: 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A7016A10-516B-2BED-1ED3-5116D9BBFF5B}"/>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6" name="Footer Placeholder 4">
            <a:extLst>
              <a:ext uri="{FF2B5EF4-FFF2-40B4-BE49-F238E27FC236}">
                <a16:creationId xmlns:a16="http://schemas.microsoft.com/office/drawing/2014/main" id="{CA0F4429-B9FF-BC0F-6526-4421D9913989}"/>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7" name="Slide Number Placeholder 5">
            <a:extLst>
              <a:ext uri="{FF2B5EF4-FFF2-40B4-BE49-F238E27FC236}">
                <a16:creationId xmlns:a16="http://schemas.microsoft.com/office/drawing/2014/main" id="{281597CA-4457-B883-211A-F44E6CE7476E}"/>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2540435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Dark: Picture with Basic Content Contain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42A0-4E20-021F-9CF1-DFE97DCA482B}"/>
              </a:ext>
            </a:extLst>
          </p:cNvPr>
          <p:cNvSpPr>
            <a:spLocks noGrp="1"/>
          </p:cNvSpPr>
          <p:nvPr>
            <p:ph type="title"/>
          </p:nvPr>
        </p:nvSpPr>
        <p:spPr>
          <a:xfrm>
            <a:off x="629841" y="484188"/>
            <a:ext cx="2949178" cy="1058861"/>
          </a:xfrm>
        </p:spPr>
        <p:txBody>
          <a:bodyPr anchor="b"/>
          <a:lstStyle>
            <a:lvl1pPr>
              <a:defRPr sz="2400"/>
            </a:lvl1pPr>
          </a:lstStyle>
          <a:p>
            <a:r>
              <a:rPr lang="en-US"/>
              <a:t>Click to edit Master title style</a:t>
            </a:r>
            <a:endParaRPr lang="en-AU" dirty="0"/>
          </a:p>
        </p:txBody>
      </p:sp>
      <p:sp>
        <p:nvSpPr>
          <p:cNvPr id="3" name="Picture Placeholder 2">
            <a:extLst>
              <a:ext uri="{FF2B5EF4-FFF2-40B4-BE49-F238E27FC236}">
                <a16:creationId xmlns:a16="http://schemas.microsoft.com/office/drawing/2014/main" id="{298A5D19-03C9-15A2-8B40-72656968C23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AU"/>
          </a:p>
        </p:txBody>
      </p:sp>
      <p:sp>
        <p:nvSpPr>
          <p:cNvPr id="4" name="Text Placeholder 3">
            <a:extLst>
              <a:ext uri="{FF2B5EF4-FFF2-40B4-BE49-F238E27FC236}">
                <a16:creationId xmlns:a16="http://schemas.microsoft.com/office/drawing/2014/main" id="{275C6E26-3E88-BEB4-F6C8-80EAA4C59FFB}"/>
              </a:ext>
            </a:extLst>
          </p:cNvPr>
          <p:cNvSpPr>
            <a:spLocks noGrp="1"/>
          </p:cNvSpPr>
          <p:nvPr>
            <p:ph type="body" sz="half" idx="2"/>
          </p:nvPr>
        </p:nvSpPr>
        <p:spPr>
          <a:xfrm>
            <a:off x="629841" y="1633728"/>
            <a:ext cx="2949178" cy="276801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3">
            <a:extLst>
              <a:ext uri="{FF2B5EF4-FFF2-40B4-BE49-F238E27FC236}">
                <a16:creationId xmlns:a16="http://schemas.microsoft.com/office/drawing/2014/main" id="{16133971-C051-4EB0-3C49-0840DCB2E489}"/>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9" name="Footer Placeholder 4">
            <a:extLst>
              <a:ext uri="{FF2B5EF4-FFF2-40B4-BE49-F238E27FC236}">
                <a16:creationId xmlns:a16="http://schemas.microsoft.com/office/drawing/2014/main" id="{AE5C80CE-12DA-E2FD-655B-2D3909678591}"/>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0" name="Slide Number Placeholder 5">
            <a:extLst>
              <a:ext uri="{FF2B5EF4-FFF2-40B4-BE49-F238E27FC236}">
                <a16:creationId xmlns:a16="http://schemas.microsoft.com/office/drawing/2014/main" id="{4E3840E2-D484-CCDB-7536-AF48A0B68815}"/>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5" name="Picture 4">
            <a:extLst>
              <a:ext uri="{FF2B5EF4-FFF2-40B4-BE49-F238E27FC236}">
                <a16:creationId xmlns:a16="http://schemas.microsoft.com/office/drawing/2014/main" id="{D6962806-7D61-3704-5BA2-C22721EB49B6}"/>
              </a:ext>
            </a:extLst>
          </p:cNvPr>
          <p:cNvPicPr>
            <a:picLocks noChangeAspect="1"/>
          </p:cNvPicPr>
          <p:nvPr userDrawn="1"/>
        </p:nvPicPr>
        <p:blipFill>
          <a:blip r:embed="rId2"/>
          <a:srcRect/>
          <a:stretch/>
        </p:blipFill>
        <p:spPr>
          <a:xfrm>
            <a:off x="6783922" y="4503066"/>
            <a:ext cx="2259069" cy="578836"/>
          </a:xfrm>
          <a:prstGeom prst="rect">
            <a:avLst/>
          </a:prstGeom>
        </p:spPr>
      </p:pic>
    </p:spTree>
    <p:extLst>
      <p:ext uri="{BB962C8B-B14F-4D97-AF65-F5344CB8AC3E}">
        <p14:creationId xmlns:p14="http://schemas.microsoft.com/office/powerpoint/2010/main" val="1291718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2FEE9-E656-E9EC-05D7-26D0C63E3887}"/>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EABACBC-6B01-32DC-E778-9653EA84A1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3" name="Date Placeholder 3">
            <a:extLst>
              <a:ext uri="{FF2B5EF4-FFF2-40B4-BE49-F238E27FC236}">
                <a16:creationId xmlns:a16="http://schemas.microsoft.com/office/drawing/2014/main" id="{0096F68F-8B2B-E004-9C09-1A3BEBF73E9C}"/>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14" name="Footer Placeholder 4">
            <a:extLst>
              <a:ext uri="{FF2B5EF4-FFF2-40B4-BE49-F238E27FC236}">
                <a16:creationId xmlns:a16="http://schemas.microsoft.com/office/drawing/2014/main" id="{0D54EB19-35C5-C08B-87CB-CE211EA53484}"/>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5" name="Slide Number Placeholder 5">
            <a:extLst>
              <a:ext uri="{FF2B5EF4-FFF2-40B4-BE49-F238E27FC236}">
                <a16:creationId xmlns:a16="http://schemas.microsoft.com/office/drawing/2014/main" id="{8C655435-A82E-A566-8758-C2D5ED301441}"/>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1591193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F838E-3121-B734-BAF3-3C899FBBB794}"/>
              </a:ext>
            </a:extLst>
          </p:cNvPr>
          <p:cNvSpPr>
            <a:spLocks noGrp="1"/>
          </p:cNvSpPr>
          <p:nvPr>
            <p:ph type="title" orient="vert"/>
          </p:nvPr>
        </p:nvSpPr>
        <p:spPr>
          <a:xfrm>
            <a:off x="6543675" y="506437"/>
            <a:ext cx="1971675" cy="4028392"/>
          </a:xfrm>
        </p:spPr>
        <p:txBody>
          <a:bodyPr vert="eaVert"/>
          <a:lstStyle/>
          <a:p>
            <a:r>
              <a:rPr lang="en-US"/>
              <a:t>Click to edit Master title style</a:t>
            </a:r>
            <a:endParaRPr lang="en-AU" dirty="0"/>
          </a:p>
        </p:txBody>
      </p:sp>
      <p:sp>
        <p:nvSpPr>
          <p:cNvPr id="3" name="Vertical Text Placeholder 2">
            <a:extLst>
              <a:ext uri="{FF2B5EF4-FFF2-40B4-BE49-F238E27FC236}">
                <a16:creationId xmlns:a16="http://schemas.microsoft.com/office/drawing/2014/main" id="{CE383AD2-83DC-1765-A1D8-E2A49778DA6C}"/>
              </a:ext>
            </a:extLst>
          </p:cNvPr>
          <p:cNvSpPr>
            <a:spLocks noGrp="1"/>
          </p:cNvSpPr>
          <p:nvPr>
            <p:ph type="body" orient="vert" idx="1"/>
          </p:nvPr>
        </p:nvSpPr>
        <p:spPr>
          <a:xfrm>
            <a:off x="628650" y="506437"/>
            <a:ext cx="5800725" cy="402839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Date Placeholder 3">
            <a:extLst>
              <a:ext uri="{FF2B5EF4-FFF2-40B4-BE49-F238E27FC236}">
                <a16:creationId xmlns:a16="http://schemas.microsoft.com/office/drawing/2014/main" id="{FA086C39-DB51-4973-0E2C-63204E394859}"/>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8" name="Footer Placeholder 4">
            <a:extLst>
              <a:ext uri="{FF2B5EF4-FFF2-40B4-BE49-F238E27FC236}">
                <a16:creationId xmlns:a16="http://schemas.microsoft.com/office/drawing/2014/main" id="{AB5068B2-539B-7125-2A30-2D3C64C565EC}"/>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9" name="Slide Number Placeholder 5">
            <a:extLst>
              <a:ext uri="{FF2B5EF4-FFF2-40B4-BE49-F238E27FC236}">
                <a16:creationId xmlns:a16="http://schemas.microsoft.com/office/drawing/2014/main" id="{345A7080-E4B3-10A9-A748-4E353AC07903}"/>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3681413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ight: Title DeliverQ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420E33-D164-41C0-64A8-EA45CB1585BE}"/>
              </a:ext>
            </a:extLst>
          </p:cNvPr>
          <p:cNvSpPr/>
          <p:nvPr userDrawn="1"/>
        </p:nvSpPr>
        <p:spPr>
          <a:xfrm>
            <a:off x="0" y="4371975"/>
            <a:ext cx="9143999" cy="771527"/>
          </a:xfrm>
          <a:prstGeom prst="rect">
            <a:avLst/>
          </a:prstGeom>
          <a:gradFill>
            <a:gsLst>
              <a:gs pos="0">
                <a:schemeClr val="bg1"/>
              </a:gs>
              <a:gs pos="100000">
                <a:schemeClr val="bg2">
                  <a:shade val="63000"/>
                  <a:satMod val="12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itle 1">
            <a:extLst>
              <a:ext uri="{FF2B5EF4-FFF2-40B4-BE49-F238E27FC236}">
                <a16:creationId xmlns:a16="http://schemas.microsoft.com/office/drawing/2014/main" id="{74459B65-645B-3BDE-D6C5-634DC28AFC8A}"/>
              </a:ext>
            </a:extLst>
          </p:cNvPr>
          <p:cNvSpPr>
            <a:spLocks noGrp="1"/>
          </p:cNvSpPr>
          <p:nvPr>
            <p:ph type="title" hasCustomPrompt="1"/>
          </p:nvPr>
        </p:nvSpPr>
        <p:spPr>
          <a:xfrm>
            <a:off x="628650" y="3947375"/>
            <a:ext cx="7886700" cy="321972"/>
          </a:xfrm>
        </p:spPr>
        <p:txBody>
          <a:bodyPr>
            <a:normAutofit/>
          </a:bodyPr>
          <a:lstStyle>
            <a:lvl1pPr>
              <a:defRPr sz="1100">
                <a:solidFill>
                  <a:schemeClr val="bg1"/>
                </a:solidFill>
                <a:latin typeface="+mn-lt"/>
                <a:ea typeface="Noto Sans Light" panose="020B0502040504020204" pitchFamily="34" charset="0"/>
                <a:cs typeface="Noto Sans Light" panose="020B0502040504020204" pitchFamily="34" charset="0"/>
              </a:defRPr>
            </a:lvl1pPr>
          </a:lstStyle>
          <a:p>
            <a:r>
              <a:rPr lang="en-US" dirty="0"/>
              <a:t>Click to insert document version</a:t>
            </a:r>
            <a:endParaRPr lang="en-AU" dirty="0"/>
          </a:p>
        </p:txBody>
      </p:sp>
      <p:sp>
        <p:nvSpPr>
          <p:cNvPr id="2" name="Date Placeholder 3">
            <a:extLst>
              <a:ext uri="{FF2B5EF4-FFF2-40B4-BE49-F238E27FC236}">
                <a16:creationId xmlns:a16="http://schemas.microsoft.com/office/drawing/2014/main" id="{E5979D2C-BAE4-465F-A31F-D3688E5D3C9C}"/>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3" name="Footer Placeholder 4">
            <a:extLst>
              <a:ext uri="{FF2B5EF4-FFF2-40B4-BE49-F238E27FC236}">
                <a16:creationId xmlns:a16="http://schemas.microsoft.com/office/drawing/2014/main" id="{570EA2B4-376B-AD8D-4233-B6BEE988C08B}"/>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8" name="Slide Number Placeholder 5">
            <a:extLst>
              <a:ext uri="{FF2B5EF4-FFF2-40B4-BE49-F238E27FC236}">
                <a16:creationId xmlns:a16="http://schemas.microsoft.com/office/drawing/2014/main" id="{548DA263-227B-3BD6-3C47-A16A72708A02}"/>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12" name="Picture 11">
            <a:extLst>
              <a:ext uri="{FF2B5EF4-FFF2-40B4-BE49-F238E27FC236}">
                <a16:creationId xmlns:a16="http://schemas.microsoft.com/office/drawing/2014/main" id="{11344E65-8E93-A3D7-229F-21700F66916C}"/>
              </a:ext>
            </a:extLst>
          </p:cNvPr>
          <p:cNvPicPr>
            <a:picLocks noChangeAspect="1"/>
          </p:cNvPicPr>
          <p:nvPr userDrawn="1"/>
        </p:nvPicPr>
        <p:blipFill>
          <a:blip r:embed="rId2"/>
          <a:srcRect/>
          <a:stretch/>
        </p:blipFill>
        <p:spPr>
          <a:xfrm>
            <a:off x="2255776" y="1384789"/>
            <a:ext cx="4632448" cy="1186961"/>
          </a:xfrm>
          <a:prstGeom prst="rect">
            <a:avLst/>
          </a:prstGeom>
        </p:spPr>
      </p:pic>
    </p:spTree>
    <p:extLst>
      <p:ext uri="{BB962C8B-B14F-4D97-AF65-F5344CB8AC3E}">
        <p14:creationId xmlns:p14="http://schemas.microsoft.com/office/powerpoint/2010/main" val="1749169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Light: Title Simple">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B81790-2A6D-0AD8-D0E1-2BEABDC6F5E6}"/>
              </a:ext>
            </a:extLst>
          </p:cNvPr>
          <p:cNvSpPr/>
          <p:nvPr userDrawn="1"/>
        </p:nvSpPr>
        <p:spPr>
          <a:xfrm>
            <a:off x="0" y="4371975"/>
            <a:ext cx="9143999" cy="771527"/>
          </a:xfrm>
          <a:prstGeom prst="rect">
            <a:avLst/>
          </a:prstGeom>
          <a:gradFill>
            <a:gsLst>
              <a:gs pos="0">
                <a:schemeClr val="bg1"/>
              </a:gs>
              <a:gs pos="100000">
                <a:schemeClr val="bg2">
                  <a:shade val="63000"/>
                  <a:satMod val="12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1143000" y="841772"/>
            <a:ext cx="6858000" cy="1790700"/>
          </a:xfrm>
        </p:spPr>
        <p:txBody>
          <a:bodyPr anchor="b">
            <a:normAutofit/>
          </a:bodyPr>
          <a:lstStyle>
            <a:lvl1pPr algn="ctr">
              <a:defRPr sz="3600">
                <a:solidFill>
                  <a:schemeClr val="bg1"/>
                </a:solidFill>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1143000" y="2701528"/>
            <a:ext cx="6858000" cy="1241822"/>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7" name="Date Placeholder 3">
            <a:extLst>
              <a:ext uri="{FF2B5EF4-FFF2-40B4-BE49-F238E27FC236}">
                <a16:creationId xmlns:a16="http://schemas.microsoft.com/office/drawing/2014/main" id="{A0D090AA-124B-0612-777C-264A607A3C22}"/>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9" name="Footer Placeholder 4">
            <a:extLst>
              <a:ext uri="{FF2B5EF4-FFF2-40B4-BE49-F238E27FC236}">
                <a16:creationId xmlns:a16="http://schemas.microsoft.com/office/drawing/2014/main" id="{EC185CF9-EF62-2FF8-03C2-80089FB6EDCF}"/>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1" name="Slide Number Placeholder 5">
            <a:extLst>
              <a:ext uri="{FF2B5EF4-FFF2-40B4-BE49-F238E27FC236}">
                <a16:creationId xmlns:a16="http://schemas.microsoft.com/office/drawing/2014/main" id="{DF5FAB93-A2D4-3A48-2140-104A9EB7F36A}"/>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13" name="Picture 12">
            <a:extLst>
              <a:ext uri="{FF2B5EF4-FFF2-40B4-BE49-F238E27FC236}">
                <a16:creationId xmlns:a16="http://schemas.microsoft.com/office/drawing/2014/main" id="{27F8C89C-7274-3088-EC06-BE20F3383CE3}"/>
              </a:ext>
            </a:extLst>
          </p:cNvPr>
          <p:cNvPicPr>
            <a:picLocks noChangeAspect="1"/>
          </p:cNvPicPr>
          <p:nvPr userDrawn="1"/>
        </p:nvPicPr>
        <p:blipFill>
          <a:blip r:embed="rId2"/>
          <a:srcRect/>
          <a:stretch/>
        </p:blipFill>
        <p:spPr>
          <a:xfrm>
            <a:off x="6783922" y="4503066"/>
            <a:ext cx="2259069" cy="578836"/>
          </a:xfrm>
          <a:prstGeom prst="rect">
            <a:avLst/>
          </a:prstGeom>
        </p:spPr>
      </p:pic>
    </p:spTree>
    <p:extLst>
      <p:ext uri="{BB962C8B-B14F-4D97-AF65-F5344CB8AC3E}">
        <p14:creationId xmlns:p14="http://schemas.microsoft.com/office/powerpoint/2010/main" val="1931182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Light: Simple No Footer Graphic">
    <p:bg>
      <p:bgPr>
        <a:solidFill>
          <a:schemeClr val="tx1"/>
        </a:solidFill>
        <a:effectLst/>
      </p:bgPr>
    </p:bg>
    <p:spTree>
      <p:nvGrpSpPr>
        <p:cNvPr id="1" name=""/>
        <p:cNvGrpSpPr/>
        <p:nvPr/>
      </p:nvGrpSpPr>
      <p:grpSpPr>
        <a:xfrm>
          <a:off x="0" y="0"/>
          <a:ext cx="0" cy="0"/>
          <a:chOff x="0" y="0"/>
          <a:chExt cx="0" cy="0"/>
        </a:xfrm>
      </p:grpSpPr>
      <p:sp>
        <p:nvSpPr>
          <p:cNvPr id="5" name="Right Arrow 6">
            <a:extLst>
              <a:ext uri="{FF2B5EF4-FFF2-40B4-BE49-F238E27FC236}">
                <a16:creationId xmlns:a16="http://schemas.microsoft.com/office/drawing/2014/main" id="{4C570947-23E4-14B4-9C2E-D72FEB9CEDE7}"/>
              </a:ext>
            </a:extLst>
          </p:cNvPr>
          <p:cNvSpPr>
            <a:spLocks noGrp="1" noRot="1" noMove="1" noResize="1" noEditPoints="1" noAdjustHandles="1" noChangeArrowheads="1" noChangeShapeType="1"/>
          </p:cNvSpPr>
          <p:nvPr userDrawn="1"/>
        </p:nvSpPr>
        <p:spPr>
          <a:xfrm>
            <a:off x="-7276818" y="-393894"/>
            <a:ext cx="10527235" cy="3904262"/>
          </a:xfrm>
          <a:custGeom>
            <a:avLst/>
            <a:gdLst>
              <a:gd name="connsiteX0" fmla="*/ 0 w 7259541"/>
              <a:gd name="connsiteY0" fmla="*/ 824948 h 3299792"/>
              <a:gd name="connsiteX1" fmla="*/ 5609645 w 7259541"/>
              <a:gd name="connsiteY1" fmla="*/ 824948 h 3299792"/>
              <a:gd name="connsiteX2" fmla="*/ 5609645 w 7259541"/>
              <a:gd name="connsiteY2" fmla="*/ 0 h 3299792"/>
              <a:gd name="connsiteX3" fmla="*/ 7259541 w 7259541"/>
              <a:gd name="connsiteY3" fmla="*/ 1649896 h 3299792"/>
              <a:gd name="connsiteX4" fmla="*/ 5609645 w 7259541"/>
              <a:gd name="connsiteY4" fmla="*/ 3299792 h 3299792"/>
              <a:gd name="connsiteX5" fmla="*/ 5609645 w 7259541"/>
              <a:gd name="connsiteY5" fmla="*/ 2474844 h 3299792"/>
              <a:gd name="connsiteX6" fmla="*/ 0 w 7259541"/>
              <a:gd name="connsiteY6" fmla="*/ 2474844 h 3299792"/>
              <a:gd name="connsiteX7" fmla="*/ 0 w 7259541"/>
              <a:gd name="connsiteY7" fmla="*/ 824948 h 3299792"/>
              <a:gd name="connsiteX0" fmla="*/ 405517 w 7665058"/>
              <a:gd name="connsiteY0" fmla="*/ 824948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405517 w 7665058"/>
              <a:gd name="connsiteY7" fmla="*/ 824948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6930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48413 w 7665058"/>
              <a:gd name="connsiteY5" fmla="*/ 228642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5970828 w 7665058"/>
              <a:gd name="connsiteY5" fmla="*/ 2485928 h 3299792"/>
              <a:gd name="connsiteX6" fmla="*/ 0 w 7665058"/>
              <a:gd name="connsiteY6" fmla="*/ 2490747 h 3299792"/>
              <a:gd name="connsiteX7" fmla="*/ 344557 w 7665058"/>
              <a:gd name="connsiteY7" fmla="*/ 813864 h 3299792"/>
              <a:gd name="connsiteX0" fmla="*/ 344557 w 7665058"/>
              <a:gd name="connsiteY0" fmla="*/ 813864 h 3033785"/>
              <a:gd name="connsiteX1" fmla="*/ 6015162 w 7665058"/>
              <a:gd name="connsiteY1" fmla="*/ 824948 h 3033785"/>
              <a:gd name="connsiteX2" fmla="*/ 6015162 w 7665058"/>
              <a:gd name="connsiteY2" fmla="*/ 0 h 3033785"/>
              <a:gd name="connsiteX3" fmla="*/ 7665058 w 7665058"/>
              <a:gd name="connsiteY3" fmla="*/ 1649896 h 3033785"/>
              <a:gd name="connsiteX4" fmla="*/ 5848907 w 7665058"/>
              <a:gd name="connsiteY4" fmla="*/ 3033785 h 3033785"/>
              <a:gd name="connsiteX5" fmla="*/ 5970828 w 7665058"/>
              <a:gd name="connsiteY5" fmla="*/ 2485928 h 3033785"/>
              <a:gd name="connsiteX6" fmla="*/ 0 w 7665058"/>
              <a:gd name="connsiteY6" fmla="*/ 2490747 h 3033785"/>
              <a:gd name="connsiteX7" fmla="*/ 344557 w 7665058"/>
              <a:gd name="connsiteY7" fmla="*/ 813864 h 3033785"/>
              <a:gd name="connsiteX0" fmla="*/ 344557 w 7665058"/>
              <a:gd name="connsiteY0" fmla="*/ 558940 h 2778861"/>
              <a:gd name="connsiteX1" fmla="*/ 6015162 w 7665058"/>
              <a:gd name="connsiteY1" fmla="*/ 570024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519467 w 7665058"/>
              <a:gd name="connsiteY1" fmla="*/ 664235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319962 w 7665058"/>
              <a:gd name="connsiteY1" fmla="*/ 547857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299298"/>
              <a:gd name="connsiteY0" fmla="*/ 558940 h 2778861"/>
              <a:gd name="connsiteX1" fmla="*/ 6319962 w 7299298"/>
              <a:gd name="connsiteY1" fmla="*/ 547857 h 2778861"/>
              <a:gd name="connsiteX2" fmla="*/ 6447424 w 7299298"/>
              <a:gd name="connsiteY2" fmla="*/ 0 h 2778861"/>
              <a:gd name="connsiteX3" fmla="*/ 7299298 w 7299298"/>
              <a:gd name="connsiteY3" fmla="*/ 1561226 h 2778861"/>
              <a:gd name="connsiteX4" fmla="*/ 5848907 w 7299298"/>
              <a:gd name="connsiteY4" fmla="*/ 2778861 h 2778861"/>
              <a:gd name="connsiteX5" fmla="*/ 5970828 w 7299298"/>
              <a:gd name="connsiteY5" fmla="*/ 2231004 h 2778861"/>
              <a:gd name="connsiteX6" fmla="*/ 0 w 7299298"/>
              <a:gd name="connsiteY6" fmla="*/ 2235823 h 2778861"/>
              <a:gd name="connsiteX7" fmla="*/ 344557 w 7299298"/>
              <a:gd name="connsiteY7" fmla="*/ 558940 h 2778861"/>
              <a:gd name="connsiteX0" fmla="*/ 344557 w 7537596"/>
              <a:gd name="connsiteY0" fmla="*/ 558940 h 2778861"/>
              <a:gd name="connsiteX1" fmla="*/ 6319962 w 7537596"/>
              <a:gd name="connsiteY1" fmla="*/ 547857 h 2778861"/>
              <a:gd name="connsiteX2" fmla="*/ 6447424 w 7537596"/>
              <a:gd name="connsiteY2" fmla="*/ 0 h 2778861"/>
              <a:gd name="connsiteX3" fmla="*/ 7537596 w 7537596"/>
              <a:gd name="connsiteY3" fmla="*/ 1383888 h 2778861"/>
              <a:gd name="connsiteX4" fmla="*/ 5848907 w 7537596"/>
              <a:gd name="connsiteY4" fmla="*/ 2778861 h 2778861"/>
              <a:gd name="connsiteX5" fmla="*/ 5970828 w 7537596"/>
              <a:gd name="connsiteY5" fmla="*/ 2231004 h 2778861"/>
              <a:gd name="connsiteX6" fmla="*/ 0 w 7537596"/>
              <a:gd name="connsiteY6" fmla="*/ 2235823 h 2778861"/>
              <a:gd name="connsiteX7" fmla="*/ 344557 w 7537596"/>
              <a:gd name="connsiteY7" fmla="*/ 558940 h 2778861"/>
              <a:gd name="connsiteX0" fmla="*/ 344557 w 7537596"/>
              <a:gd name="connsiteY0" fmla="*/ 353893 h 2573814"/>
              <a:gd name="connsiteX1" fmla="*/ 6319962 w 7537596"/>
              <a:gd name="connsiteY1" fmla="*/ 342810 h 2573814"/>
              <a:gd name="connsiteX2" fmla="*/ 6525010 w 7537596"/>
              <a:gd name="connsiteY2" fmla="*/ 0 h 2573814"/>
              <a:gd name="connsiteX3" fmla="*/ 7537596 w 7537596"/>
              <a:gd name="connsiteY3" fmla="*/ 1178841 h 2573814"/>
              <a:gd name="connsiteX4" fmla="*/ 5848907 w 7537596"/>
              <a:gd name="connsiteY4" fmla="*/ 2573814 h 2573814"/>
              <a:gd name="connsiteX5" fmla="*/ 5970828 w 7537596"/>
              <a:gd name="connsiteY5" fmla="*/ 2025957 h 2573814"/>
              <a:gd name="connsiteX6" fmla="*/ 0 w 7537596"/>
              <a:gd name="connsiteY6" fmla="*/ 2030776 h 2573814"/>
              <a:gd name="connsiteX7" fmla="*/ 344557 w 7537596"/>
              <a:gd name="connsiteY7" fmla="*/ 353893 h 2573814"/>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8907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89945"/>
              <a:gd name="connsiteX1" fmla="*/ 6319962 w 7537596"/>
              <a:gd name="connsiteY1" fmla="*/ 553399 h 2789945"/>
              <a:gd name="connsiteX2" fmla="*/ 6436341 w 7537596"/>
              <a:gd name="connsiteY2" fmla="*/ 0 h 2789945"/>
              <a:gd name="connsiteX3" fmla="*/ 7537596 w 7537596"/>
              <a:gd name="connsiteY3" fmla="*/ 1389430 h 2789945"/>
              <a:gd name="connsiteX4" fmla="*/ 6142624 w 7537596"/>
              <a:gd name="connsiteY4" fmla="*/ 2789945 h 2789945"/>
              <a:gd name="connsiteX5" fmla="*/ 5970828 w 7537596"/>
              <a:gd name="connsiteY5" fmla="*/ 2236546 h 2789945"/>
              <a:gd name="connsiteX6" fmla="*/ 0 w 7537596"/>
              <a:gd name="connsiteY6" fmla="*/ 2241365 h 2789945"/>
              <a:gd name="connsiteX7" fmla="*/ 344557 w 7537596"/>
              <a:gd name="connsiteY7" fmla="*/ 564482 h 2789945"/>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3366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70828 w 7537596"/>
              <a:gd name="connsiteY5" fmla="*/ 2236546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6114915 w 7537596"/>
              <a:gd name="connsiteY5" fmla="*/ 2070292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44557 w 7537596"/>
              <a:gd name="connsiteY7" fmla="*/ 564482 h 2795487"/>
              <a:gd name="connsiteX0" fmla="*/ 350099 w 7537596"/>
              <a:gd name="connsiteY0" fmla="*/ 558940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50099 w 7537596"/>
              <a:gd name="connsiteY7" fmla="*/ 558940 h 279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7596" h="2795487">
                <a:moveTo>
                  <a:pt x="350099" y="558940"/>
                </a:moveTo>
                <a:lnTo>
                  <a:pt x="6319962" y="553399"/>
                </a:lnTo>
                <a:lnTo>
                  <a:pt x="6436341" y="0"/>
                </a:lnTo>
                <a:lnTo>
                  <a:pt x="7537596" y="1389430"/>
                </a:lnTo>
                <a:lnTo>
                  <a:pt x="5832283" y="2795487"/>
                </a:lnTo>
                <a:lnTo>
                  <a:pt x="5965286" y="2236546"/>
                </a:lnTo>
                <a:lnTo>
                  <a:pt x="0" y="2241365"/>
                </a:lnTo>
                <a:lnTo>
                  <a:pt x="350099" y="558940"/>
                </a:lnTo>
                <a:close/>
              </a:path>
            </a:pathLst>
          </a:custGeom>
          <a:gradFill flip="none" rotWithShape="1">
            <a:gsLst>
              <a:gs pos="0">
                <a:schemeClr val="tx1"/>
              </a:gs>
              <a:gs pos="100000">
                <a:schemeClr val="tx1">
                  <a:lumMod val="95000"/>
                  <a:alpha val="46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1143000" y="841772"/>
            <a:ext cx="6858000" cy="1790700"/>
          </a:xfrm>
        </p:spPr>
        <p:txBody>
          <a:bodyPr anchor="b">
            <a:normAutofit/>
          </a:bodyPr>
          <a:lstStyle>
            <a:lvl1pPr algn="ctr">
              <a:defRPr sz="3600">
                <a:solidFill>
                  <a:schemeClr val="bg1"/>
                </a:solidFill>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1143000" y="2701528"/>
            <a:ext cx="6858000" cy="1241822"/>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a:p>
        </p:txBody>
      </p:sp>
      <p:sp>
        <p:nvSpPr>
          <p:cNvPr id="7" name="Date Placeholder 3">
            <a:extLst>
              <a:ext uri="{FF2B5EF4-FFF2-40B4-BE49-F238E27FC236}">
                <a16:creationId xmlns:a16="http://schemas.microsoft.com/office/drawing/2014/main" id="{A0D090AA-124B-0612-777C-264A607A3C22}"/>
              </a:ext>
            </a:extLst>
          </p:cNvPr>
          <p:cNvSpPr>
            <a:spLocks noGrp="1"/>
          </p:cNvSpPr>
          <p:nvPr>
            <p:ph type="dt" sz="half" idx="10"/>
          </p:nvPr>
        </p:nvSpPr>
        <p:spPr>
          <a:xfrm>
            <a:off x="628650" y="4640882"/>
            <a:ext cx="982183" cy="273844"/>
          </a:xfrm>
        </p:spPr>
        <p:txBody>
          <a:bodyPr/>
          <a:lstStyle>
            <a:lvl1pPr>
              <a:defRPr>
                <a:solidFill>
                  <a:schemeClr val="bg1">
                    <a:lumMod val="60000"/>
                    <a:lumOff val="40000"/>
                  </a:schemeClr>
                </a:solidFill>
              </a:defRPr>
            </a:lvl1pPr>
          </a:lstStyle>
          <a:p>
            <a:endParaRPr lang="en-AU" dirty="0"/>
          </a:p>
        </p:txBody>
      </p:sp>
      <p:sp>
        <p:nvSpPr>
          <p:cNvPr id="9" name="Footer Placeholder 4">
            <a:extLst>
              <a:ext uri="{FF2B5EF4-FFF2-40B4-BE49-F238E27FC236}">
                <a16:creationId xmlns:a16="http://schemas.microsoft.com/office/drawing/2014/main" id="{EC185CF9-EF62-2FF8-03C2-80089FB6EDCF}"/>
              </a:ext>
            </a:extLst>
          </p:cNvPr>
          <p:cNvSpPr>
            <a:spLocks noGrp="1"/>
          </p:cNvSpPr>
          <p:nvPr>
            <p:ph type="ftr" sz="quarter" idx="11"/>
          </p:nvPr>
        </p:nvSpPr>
        <p:spPr>
          <a:xfrm>
            <a:off x="1707367" y="4640882"/>
            <a:ext cx="3086100" cy="273844"/>
          </a:xfrm>
        </p:spPr>
        <p:txBody>
          <a:bodyPr/>
          <a:lstStyle>
            <a:lvl1pPr>
              <a:defRPr>
                <a:solidFill>
                  <a:schemeClr val="bg1">
                    <a:lumMod val="60000"/>
                    <a:lumOff val="40000"/>
                  </a:schemeClr>
                </a:solidFill>
              </a:defRPr>
            </a:lvl1pPr>
          </a:lstStyle>
          <a:p>
            <a:endParaRPr lang="en-AU" dirty="0"/>
          </a:p>
        </p:txBody>
      </p:sp>
      <p:sp>
        <p:nvSpPr>
          <p:cNvPr id="11" name="Slide Number Placeholder 5">
            <a:extLst>
              <a:ext uri="{FF2B5EF4-FFF2-40B4-BE49-F238E27FC236}">
                <a16:creationId xmlns:a16="http://schemas.microsoft.com/office/drawing/2014/main" id="{DF5FAB93-A2D4-3A48-2140-104A9EB7F36A}"/>
              </a:ext>
            </a:extLst>
          </p:cNvPr>
          <p:cNvSpPr>
            <a:spLocks noGrp="1"/>
          </p:cNvSpPr>
          <p:nvPr>
            <p:ph type="sldNum" sz="quarter" idx="12"/>
          </p:nvPr>
        </p:nvSpPr>
        <p:spPr>
          <a:xfrm>
            <a:off x="101009" y="4640882"/>
            <a:ext cx="417816" cy="273844"/>
          </a:xfrm>
        </p:spPr>
        <p:txBody>
          <a:bodyPr/>
          <a:lstStyle>
            <a:lvl1pPr>
              <a:defRPr>
                <a:solidFill>
                  <a:schemeClr val="bg1">
                    <a:lumMod val="60000"/>
                    <a:lumOff val="40000"/>
                  </a:schemeClr>
                </a:solidFill>
              </a:defRPr>
            </a:lvl1pPr>
          </a:lstStyle>
          <a:p>
            <a:fld id="{5C75888C-CBC0-4624-9DF9-0508A40329AE}" type="slidenum">
              <a:rPr lang="en-AU" smtClean="0"/>
              <a:pPr/>
              <a:t>‹#›</a:t>
            </a:fld>
            <a:endParaRPr lang="en-AU" dirty="0"/>
          </a:p>
        </p:txBody>
      </p:sp>
      <p:pic>
        <p:nvPicPr>
          <p:cNvPr id="4" name="Picture 3">
            <a:extLst>
              <a:ext uri="{FF2B5EF4-FFF2-40B4-BE49-F238E27FC236}">
                <a16:creationId xmlns:a16="http://schemas.microsoft.com/office/drawing/2014/main" id="{4EFD5579-8530-87C4-D0E4-40A9A18436E8}"/>
              </a:ext>
            </a:extLst>
          </p:cNvPr>
          <p:cNvPicPr>
            <a:picLocks noChangeAspect="1"/>
          </p:cNvPicPr>
          <p:nvPr userDrawn="1"/>
        </p:nvPicPr>
        <p:blipFill>
          <a:blip r:embed="rId2"/>
          <a:srcRect/>
          <a:stretch/>
        </p:blipFill>
        <p:spPr>
          <a:xfrm>
            <a:off x="6783922" y="4504896"/>
            <a:ext cx="2259069" cy="578835"/>
          </a:xfrm>
          <a:prstGeom prst="rect">
            <a:avLst/>
          </a:prstGeom>
        </p:spPr>
      </p:pic>
    </p:spTree>
    <p:extLst>
      <p:ext uri="{BB962C8B-B14F-4D97-AF65-F5344CB8AC3E}">
        <p14:creationId xmlns:p14="http://schemas.microsoft.com/office/powerpoint/2010/main" val="16770496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Light: Simple with Arrow">
    <p:bg>
      <p:bgPr>
        <a:solidFill>
          <a:schemeClr val="tx1"/>
        </a:solidFill>
        <a:effectLst/>
      </p:bgPr>
    </p:bg>
    <p:spTree>
      <p:nvGrpSpPr>
        <p:cNvPr id="1" name=""/>
        <p:cNvGrpSpPr/>
        <p:nvPr/>
      </p:nvGrpSpPr>
      <p:grpSpPr>
        <a:xfrm>
          <a:off x="0" y="0"/>
          <a:ext cx="0" cy="0"/>
          <a:chOff x="0" y="0"/>
          <a:chExt cx="0" cy="0"/>
        </a:xfrm>
      </p:grpSpPr>
      <p:pic>
        <p:nvPicPr>
          <p:cNvPr id="6" name="Picture 5" descr="A black and blue lines&#10;&#10;AI-generated content may be incorrect.">
            <a:extLst>
              <a:ext uri="{FF2B5EF4-FFF2-40B4-BE49-F238E27FC236}">
                <a16:creationId xmlns:a16="http://schemas.microsoft.com/office/drawing/2014/main" id="{5F41F57A-00B1-5ADC-4A11-D0C790DC825B}"/>
              </a:ext>
            </a:extLst>
          </p:cNvPr>
          <p:cNvPicPr>
            <a:picLocks noChangeAspect="1"/>
          </p:cNvPicPr>
          <p:nvPr userDrawn="1"/>
        </p:nvPicPr>
        <p:blipFill>
          <a:blip r:embed="rId2">
            <a:alphaModFix amt="7000"/>
          </a:blip>
          <a:stretch>
            <a:fillRect/>
          </a:stretch>
        </p:blipFill>
        <p:spPr>
          <a:xfrm>
            <a:off x="-175847" y="-56271"/>
            <a:ext cx="9383151" cy="5259267"/>
          </a:xfrm>
          <a:prstGeom prst="rect">
            <a:avLst/>
          </a:prstGeom>
        </p:spPr>
      </p:pic>
      <p:sp>
        <p:nvSpPr>
          <p:cNvPr id="8" name="Rectangle 7">
            <a:extLst>
              <a:ext uri="{FF2B5EF4-FFF2-40B4-BE49-F238E27FC236}">
                <a16:creationId xmlns:a16="http://schemas.microsoft.com/office/drawing/2014/main" id="{37172A5D-47BA-59AA-86F1-6D5F917D319C}"/>
              </a:ext>
            </a:extLst>
          </p:cNvPr>
          <p:cNvSpPr/>
          <p:nvPr userDrawn="1"/>
        </p:nvSpPr>
        <p:spPr>
          <a:xfrm>
            <a:off x="0" y="0"/>
            <a:ext cx="9144000" cy="5143500"/>
          </a:xfrm>
          <a:prstGeom prst="rect">
            <a:avLst/>
          </a:prstGeom>
          <a:gradFill flip="none" rotWithShape="1">
            <a:gsLst>
              <a:gs pos="0">
                <a:srgbClr val="004386"/>
              </a:gs>
              <a:gs pos="0">
                <a:schemeClr val="tx1">
                  <a:alpha val="0"/>
                </a:schemeClr>
              </a:gs>
              <a:gs pos="88000">
                <a:schemeClr val="tx1"/>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1143000" y="841772"/>
            <a:ext cx="6858000" cy="1790700"/>
          </a:xfrm>
        </p:spPr>
        <p:txBody>
          <a:bodyPr anchor="b">
            <a:normAutofit/>
          </a:bodyPr>
          <a:lstStyle>
            <a:lvl1pPr algn="l">
              <a:defRPr sz="3600">
                <a:solidFill>
                  <a:schemeClr val="bg1"/>
                </a:solidFill>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1143000" y="2701528"/>
            <a:ext cx="6858000" cy="1241822"/>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a:p>
        </p:txBody>
      </p:sp>
      <p:sp>
        <p:nvSpPr>
          <p:cNvPr id="7" name="Date Placeholder 3">
            <a:extLst>
              <a:ext uri="{FF2B5EF4-FFF2-40B4-BE49-F238E27FC236}">
                <a16:creationId xmlns:a16="http://schemas.microsoft.com/office/drawing/2014/main" id="{A0D090AA-124B-0612-777C-264A607A3C22}"/>
              </a:ext>
            </a:extLst>
          </p:cNvPr>
          <p:cNvSpPr>
            <a:spLocks noGrp="1"/>
          </p:cNvSpPr>
          <p:nvPr>
            <p:ph type="dt" sz="half" idx="10"/>
          </p:nvPr>
        </p:nvSpPr>
        <p:spPr>
          <a:xfrm>
            <a:off x="628650" y="4640882"/>
            <a:ext cx="982183" cy="273844"/>
          </a:xfrm>
        </p:spPr>
        <p:txBody>
          <a:bodyPr/>
          <a:lstStyle>
            <a:lvl1pPr>
              <a:defRPr>
                <a:solidFill>
                  <a:schemeClr val="bg1">
                    <a:lumMod val="60000"/>
                    <a:lumOff val="40000"/>
                  </a:schemeClr>
                </a:solidFill>
              </a:defRPr>
            </a:lvl1pPr>
          </a:lstStyle>
          <a:p>
            <a:endParaRPr lang="en-AU" dirty="0"/>
          </a:p>
        </p:txBody>
      </p:sp>
      <p:sp>
        <p:nvSpPr>
          <p:cNvPr id="9" name="Footer Placeholder 4">
            <a:extLst>
              <a:ext uri="{FF2B5EF4-FFF2-40B4-BE49-F238E27FC236}">
                <a16:creationId xmlns:a16="http://schemas.microsoft.com/office/drawing/2014/main" id="{EC185CF9-EF62-2FF8-03C2-80089FB6EDCF}"/>
              </a:ext>
            </a:extLst>
          </p:cNvPr>
          <p:cNvSpPr>
            <a:spLocks noGrp="1"/>
          </p:cNvSpPr>
          <p:nvPr>
            <p:ph type="ftr" sz="quarter" idx="11"/>
          </p:nvPr>
        </p:nvSpPr>
        <p:spPr>
          <a:xfrm>
            <a:off x="1707367" y="4640882"/>
            <a:ext cx="3086100" cy="273844"/>
          </a:xfrm>
        </p:spPr>
        <p:txBody>
          <a:bodyPr/>
          <a:lstStyle>
            <a:lvl1pPr>
              <a:defRPr>
                <a:solidFill>
                  <a:schemeClr val="bg1">
                    <a:lumMod val="60000"/>
                    <a:lumOff val="40000"/>
                  </a:schemeClr>
                </a:solidFill>
              </a:defRPr>
            </a:lvl1pPr>
          </a:lstStyle>
          <a:p>
            <a:endParaRPr lang="en-AU" dirty="0"/>
          </a:p>
        </p:txBody>
      </p:sp>
      <p:sp>
        <p:nvSpPr>
          <p:cNvPr id="11" name="Slide Number Placeholder 5">
            <a:extLst>
              <a:ext uri="{FF2B5EF4-FFF2-40B4-BE49-F238E27FC236}">
                <a16:creationId xmlns:a16="http://schemas.microsoft.com/office/drawing/2014/main" id="{DF5FAB93-A2D4-3A48-2140-104A9EB7F36A}"/>
              </a:ext>
            </a:extLst>
          </p:cNvPr>
          <p:cNvSpPr>
            <a:spLocks noGrp="1"/>
          </p:cNvSpPr>
          <p:nvPr>
            <p:ph type="sldNum" sz="quarter" idx="12"/>
          </p:nvPr>
        </p:nvSpPr>
        <p:spPr>
          <a:xfrm>
            <a:off x="101009" y="4640882"/>
            <a:ext cx="417816" cy="273844"/>
          </a:xfrm>
        </p:spPr>
        <p:txBody>
          <a:bodyPr/>
          <a:lstStyle>
            <a:lvl1pPr>
              <a:defRPr>
                <a:solidFill>
                  <a:schemeClr val="bg1">
                    <a:lumMod val="60000"/>
                    <a:lumOff val="40000"/>
                  </a:schemeClr>
                </a:solidFill>
              </a:defRPr>
            </a:lvl1pPr>
          </a:lstStyle>
          <a:p>
            <a:fld id="{5C75888C-CBC0-4624-9DF9-0508A40329AE}" type="slidenum">
              <a:rPr lang="en-AU" smtClean="0"/>
              <a:pPr/>
              <a:t>‹#›</a:t>
            </a:fld>
            <a:endParaRPr lang="en-AU" dirty="0"/>
          </a:p>
        </p:txBody>
      </p:sp>
      <p:pic>
        <p:nvPicPr>
          <p:cNvPr id="4" name="Picture 3">
            <a:extLst>
              <a:ext uri="{FF2B5EF4-FFF2-40B4-BE49-F238E27FC236}">
                <a16:creationId xmlns:a16="http://schemas.microsoft.com/office/drawing/2014/main" id="{4EFD5579-8530-87C4-D0E4-40A9A18436E8}"/>
              </a:ext>
            </a:extLst>
          </p:cNvPr>
          <p:cNvPicPr>
            <a:picLocks noChangeAspect="1"/>
          </p:cNvPicPr>
          <p:nvPr userDrawn="1"/>
        </p:nvPicPr>
        <p:blipFill>
          <a:blip r:embed="rId3"/>
          <a:srcRect/>
          <a:stretch/>
        </p:blipFill>
        <p:spPr>
          <a:xfrm>
            <a:off x="6783922" y="4504896"/>
            <a:ext cx="2259069" cy="578835"/>
          </a:xfrm>
          <a:prstGeom prst="rect">
            <a:avLst/>
          </a:prstGeom>
        </p:spPr>
      </p:pic>
      <p:sp>
        <p:nvSpPr>
          <p:cNvPr id="5" name="Right Arrow 6">
            <a:extLst>
              <a:ext uri="{FF2B5EF4-FFF2-40B4-BE49-F238E27FC236}">
                <a16:creationId xmlns:a16="http://schemas.microsoft.com/office/drawing/2014/main" id="{4C570947-23E4-14B4-9C2E-D72FEB9CEDE7}"/>
              </a:ext>
            </a:extLst>
          </p:cNvPr>
          <p:cNvSpPr/>
          <p:nvPr userDrawn="1"/>
        </p:nvSpPr>
        <p:spPr>
          <a:xfrm>
            <a:off x="-912276" y="3396569"/>
            <a:ext cx="7537596" cy="2795487"/>
          </a:xfrm>
          <a:custGeom>
            <a:avLst/>
            <a:gdLst>
              <a:gd name="connsiteX0" fmla="*/ 0 w 7259541"/>
              <a:gd name="connsiteY0" fmla="*/ 824948 h 3299792"/>
              <a:gd name="connsiteX1" fmla="*/ 5609645 w 7259541"/>
              <a:gd name="connsiteY1" fmla="*/ 824948 h 3299792"/>
              <a:gd name="connsiteX2" fmla="*/ 5609645 w 7259541"/>
              <a:gd name="connsiteY2" fmla="*/ 0 h 3299792"/>
              <a:gd name="connsiteX3" fmla="*/ 7259541 w 7259541"/>
              <a:gd name="connsiteY3" fmla="*/ 1649896 h 3299792"/>
              <a:gd name="connsiteX4" fmla="*/ 5609645 w 7259541"/>
              <a:gd name="connsiteY4" fmla="*/ 3299792 h 3299792"/>
              <a:gd name="connsiteX5" fmla="*/ 5609645 w 7259541"/>
              <a:gd name="connsiteY5" fmla="*/ 2474844 h 3299792"/>
              <a:gd name="connsiteX6" fmla="*/ 0 w 7259541"/>
              <a:gd name="connsiteY6" fmla="*/ 2474844 h 3299792"/>
              <a:gd name="connsiteX7" fmla="*/ 0 w 7259541"/>
              <a:gd name="connsiteY7" fmla="*/ 824948 h 3299792"/>
              <a:gd name="connsiteX0" fmla="*/ 405517 w 7665058"/>
              <a:gd name="connsiteY0" fmla="*/ 824948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405517 w 7665058"/>
              <a:gd name="connsiteY7" fmla="*/ 824948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6930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48413 w 7665058"/>
              <a:gd name="connsiteY5" fmla="*/ 228642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5970828 w 7665058"/>
              <a:gd name="connsiteY5" fmla="*/ 2485928 h 3299792"/>
              <a:gd name="connsiteX6" fmla="*/ 0 w 7665058"/>
              <a:gd name="connsiteY6" fmla="*/ 2490747 h 3299792"/>
              <a:gd name="connsiteX7" fmla="*/ 344557 w 7665058"/>
              <a:gd name="connsiteY7" fmla="*/ 813864 h 3299792"/>
              <a:gd name="connsiteX0" fmla="*/ 344557 w 7665058"/>
              <a:gd name="connsiteY0" fmla="*/ 813864 h 3033785"/>
              <a:gd name="connsiteX1" fmla="*/ 6015162 w 7665058"/>
              <a:gd name="connsiteY1" fmla="*/ 824948 h 3033785"/>
              <a:gd name="connsiteX2" fmla="*/ 6015162 w 7665058"/>
              <a:gd name="connsiteY2" fmla="*/ 0 h 3033785"/>
              <a:gd name="connsiteX3" fmla="*/ 7665058 w 7665058"/>
              <a:gd name="connsiteY3" fmla="*/ 1649896 h 3033785"/>
              <a:gd name="connsiteX4" fmla="*/ 5848907 w 7665058"/>
              <a:gd name="connsiteY4" fmla="*/ 3033785 h 3033785"/>
              <a:gd name="connsiteX5" fmla="*/ 5970828 w 7665058"/>
              <a:gd name="connsiteY5" fmla="*/ 2485928 h 3033785"/>
              <a:gd name="connsiteX6" fmla="*/ 0 w 7665058"/>
              <a:gd name="connsiteY6" fmla="*/ 2490747 h 3033785"/>
              <a:gd name="connsiteX7" fmla="*/ 344557 w 7665058"/>
              <a:gd name="connsiteY7" fmla="*/ 813864 h 3033785"/>
              <a:gd name="connsiteX0" fmla="*/ 344557 w 7665058"/>
              <a:gd name="connsiteY0" fmla="*/ 558940 h 2778861"/>
              <a:gd name="connsiteX1" fmla="*/ 6015162 w 7665058"/>
              <a:gd name="connsiteY1" fmla="*/ 570024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519467 w 7665058"/>
              <a:gd name="connsiteY1" fmla="*/ 664235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319962 w 7665058"/>
              <a:gd name="connsiteY1" fmla="*/ 547857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299298"/>
              <a:gd name="connsiteY0" fmla="*/ 558940 h 2778861"/>
              <a:gd name="connsiteX1" fmla="*/ 6319962 w 7299298"/>
              <a:gd name="connsiteY1" fmla="*/ 547857 h 2778861"/>
              <a:gd name="connsiteX2" fmla="*/ 6447424 w 7299298"/>
              <a:gd name="connsiteY2" fmla="*/ 0 h 2778861"/>
              <a:gd name="connsiteX3" fmla="*/ 7299298 w 7299298"/>
              <a:gd name="connsiteY3" fmla="*/ 1561226 h 2778861"/>
              <a:gd name="connsiteX4" fmla="*/ 5848907 w 7299298"/>
              <a:gd name="connsiteY4" fmla="*/ 2778861 h 2778861"/>
              <a:gd name="connsiteX5" fmla="*/ 5970828 w 7299298"/>
              <a:gd name="connsiteY5" fmla="*/ 2231004 h 2778861"/>
              <a:gd name="connsiteX6" fmla="*/ 0 w 7299298"/>
              <a:gd name="connsiteY6" fmla="*/ 2235823 h 2778861"/>
              <a:gd name="connsiteX7" fmla="*/ 344557 w 7299298"/>
              <a:gd name="connsiteY7" fmla="*/ 558940 h 2778861"/>
              <a:gd name="connsiteX0" fmla="*/ 344557 w 7537596"/>
              <a:gd name="connsiteY0" fmla="*/ 558940 h 2778861"/>
              <a:gd name="connsiteX1" fmla="*/ 6319962 w 7537596"/>
              <a:gd name="connsiteY1" fmla="*/ 547857 h 2778861"/>
              <a:gd name="connsiteX2" fmla="*/ 6447424 w 7537596"/>
              <a:gd name="connsiteY2" fmla="*/ 0 h 2778861"/>
              <a:gd name="connsiteX3" fmla="*/ 7537596 w 7537596"/>
              <a:gd name="connsiteY3" fmla="*/ 1383888 h 2778861"/>
              <a:gd name="connsiteX4" fmla="*/ 5848907 w 7537596"/>
              <a:gd name="connsiteY4" fmla="*/ 2778861 h 2778861"/>
              <a:gd name="connsiteX5" fmla="*/ 5970828 w 7537596"/>
              <a:gd name="connsiteY5" fmla="*/ 2231004 h 2778861"/>
              <a:gd name="connsiteX6" fmla="*/ 0 w 7537596"/>
              <a:gd name="connsiteY6" fmla="*/ 2235823 h 2778861"/>
              <a:gd name="connsiteX7" fmla="*/ 344557 w 7537596"/>
              <a:gd name="connsiteY7" fmla="*/ 558940 h 2778861"/>
              <a:gd name="connsiteX0" fmla="*/ 344557 w 7537596"/>
              <a:gd name="connsiteY0" fmla="*/ 353893 h 2573814"/>
              <a:gd name="connsiteX1" fmla="*/ 6319962 w 7537596"/>
              <a:gd name="connsiteY1" fmla="*/ 342810 h 2573814"/>
              <a:gd name="connsiteX2" fmla="*/ 6525010 w 7537596"/>
              <a:gd name="connsiteY2" fmla="*/ 0 h 2573814"/>
              <a:gd name="connsiteX3" fmla="*/ 7537596 w 7537596"/>
              <a:gd name="connsiteY3" fmla="*/ 1178841 h 2573814"/>
              <a:gd name="connsiteX4" fmla="*/ 5848907 w 7537596"/>
              <a:gd name="connsiteY4" fmla="*/ 2573814 h 2573814"/>
              <a:gd name="connsiteX5" fmla="*/ 5970828 w 7537596"/>
              <a:gd name="connsiteY5" fmla="*/ 2025957 h 2573814"/>
              <a:gd name="connsiteX6" fmla="*/ 0 w 7537596"/>
              <a:gd name="connsiteY6" fmla="*/ 2030776 h 2573814"/>
              <a:gd name="connsiteX7" fmla="*/ 344557 w 7537596"/>
              <a:gd name="connsiteY7" fmla="*/ 353893 h 2573814"/>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8907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89945"/>
              <a:gd name="connsiteX1" fmla="*/ 6319962 w 7537596"/>
              <a:gd name="connsiteY1" fmla="*/ 553399 h 2789945"/>
              <a:gd name="connsiteX2" fmla="*/ 6436341 w 7537596"/>
              <a:gd name="connsiteY2" fmla="*/ 0 h 2789945"/>
              <a:gd name="connsiteX3" fmla="*/ 7537596 w 7537596"/>
              <a:gd name="connsiteY3" fmla="*/ 1389430 h 2789945"/>
              <a:gd name="connsiteX4" fmla="*/ 6142624 w 7537596"/>
              <a:gd name="connsiteY4" fmla="*/ 2789945 h 2789945"/>
              <a:gd name="connsiteX5" fmla="*/ 5970828 w 7537596"/>
              <a:gd name="connsiteY5" fmla="*/ 2236546 h 2789945"/>
              <a:gd name="connsiteX6" fmla="*/ 0 w 7537596"/>
              <a:gd name="connsiteY6" fmla="*/ 2241365 h 2789945"/>
              <a:gd name="connsiteX7" fmla="*/ 344557 w 7537596"/>
              <a:gd name="connsiteY7" fmla="*/ 564482 h 2789945"/>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3366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70828 w 7537596"/>
              <a:gd name="connsiteY5" fmla="*/ 2236546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6114915 w 7537596"/>
              <a:gd name="connsiteY5" fmla="*/ 2070292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44557 w 7537596"/>
              <a:gd name="connsiteY7" fmla="*/ 564482 h 2795487"/>
              <a:gd name="connsiteX0" fmla="*/ 350099 w 7537596"/>
              <a:gd name="connsiteY0" fmla="*/ 558940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50099 w 7537596"/>
              <a:gd name="connsiteY7" fmla="*/ 558940 h 279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7596" h="2795487">
                <a:moveTo>
                  <a:pt x="350099" y="558940"/>
                </a:moveTo>
                <a:lnTo>
                  <a:pt x="6319962" y="553399"/>
                </a:lnTo>
                <a:lnTo>
                  <a:pt x="6436341" y="0"/>
                </a:lnTo>
                <a:lnTo>
                  <a:pt x="7537596" y="1389430"/>
                </a:lnTo>
                <a:lnTo>
                  <a:pt x="5832283" y="2795487"/>
                </a:lnTo>
                <a:lnTo>
                  <a:pt x="5965286" y="2236546"/>
                </a:lnTo>
                <a:lnTo>
                  <a:pt x="0" y="2241365"/>
                </a:lnTo>
                <a:lnTo>
                  <a:pt x="350099" y="558940"/>
                </a:lnTo>
                <a:close/>
              </a:path>
            </a:pathLst>
          </a:custGeom>
          <a:gradFill flip="none" rotWithShape="1">
            <a:gsLst>
              <a:gs pos="0">
                <a:schemeClr val="bg1">
                  <a:alpha val="0"/>
                </a:schemeClr>
              </a:gs>
              <a:gs pos="100000">
                <a:schemeClr val="bg1">
                  <a:alpha val="26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20802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ight: Chapter Header 01">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F1AB8A-A575-054B-1F73-DFBDDF0862F4}"/>
              </a:ext>
            </a:extLst>
          </p:cNvPr>
          <p:cNvSpPr/>
          <p:nvPr userDrawn="1"/>
        </p:nvSpPr>
        <p:spPr>
          <a:xfrm>
            <a:off x="1544" y="1"/>
            <a:ext cx="9144000" cy="484187"/>
          </a:xfrm>
          <a:prstGeom prst="rect">
            <a:avLst/>
          </a:prstGeom>
          <a:gradFill flip="none" rotWithShape="1">
            <a:gsLst>
              <a:gs pos="0">
                <a:schemeClr val="bg1"/>
              </a:gs>
              <a:gs pos="78000">
                <a:schemeClr val="bg2">
                  <a:shade val="63000"/>
                  <a:satMod val="12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A895E28F-4C70-2D30-C9C5-8D75BEC8C246}"/>
              </a:ext>
            </a:extLst>
          </p:cNvPr>
          <p:cNvSpPr>
            <a:spLocks noGrp="1"/>
          </p:cNvSpPr>
          <p:nvPr>
            <p:ph type="title"/>
          </p:nvPr>
        </p:nvSpPr>
        <p:spPr>
          <a:xfrm>
            <a:off x="623888" y="1282304"/>
            <a:ext cx="7886700" cy="2139553"/>
          </a:xfrm>
        </p:spPr>
        <p:txBody>
          <a:bodyPr anchor="b"/>
          <a:lstStyle>
            <a:lvl1pPr>
              <a:defRPr sz="4500">
                <a:solidFill>
                  <a:schemeClr val="bg1"/>
                </a:solidFill>
              </a:defRPr>
            </a:lvl1p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2E2DE4BC-7834-E241-E4BD-05B4CFDDBD34}"/>
              </a:ext>
            </a:extLst>
          </p:cNvPr>
          <p:cNvSpPr>
            <a:spLocks noGrp="1"/>
          </p:cNvSpPr>
          <p:nvPr>
            <p:ph type="body" idx="1"/>
          </p:nvPr>
        </p:nvSpPr>
        <p:spPr>
          <a:xfrm>
            <a:off x="623888" y="3442098"/>
            <a:ext cx="7886700" cy="1037827"/>
          </a:xfrm>
        </p:spPr>
        <p:txBody>
          <a:bodyPr/>
          <a:lstStyle>
            <a:lvl1pPr marL="0" indent="0">
              <a:buNone/>
              <a:defRPr sz="1800">
                <a:solidFill>
                  <a:schemeClr val="bg1"/>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dirty="0"/>
              <a:t>Click to edit Master text styles</a:t>
            </a:r>
          </a:p>
        </p:txBody>
      </p:sp>
      <p:sp>
        <p:nvSpPr>
          <p:cNvPr id="12" name="Text Placeholder 8">
            <a:extLst>
              <a:ext uri="{FF2B5EF4-FFF2-40B4-BE49-F238E27FC236}">
                <a16:creationId xmlns:a16="http://schemas.microsoft.com/office/drawing/2014/main" id="{B0D1492A-C34A-85AB-F573-ABC161FBC9D0}"/>
              </a:ext>
            </a:extLst>
          </p:cNvPr>
          <p:cNvSpPr>
            <a:spLocks noGrp="1"/>
          </p:cNvSpPr>
          <p:nvPr>
            <p:ph type="body" sz="quarter" idx="13" hasCustomPrompt="1"/>
          </p:nvPr>
        </p:nvSpPr>
        <p:spPr>
          <a:xfrm>
            <a:off x="401638" y="98802"/>
            <a:ext cx="5495925" cy="284850"/>
          </a:xfrm>
        </p:spPr>
        <p:txBody>
          <a:bodyPr anchor="ctr">
            <a:noAutofit/>
          </a:bodyPr>
          <a:lstStyle>
            <a:lvl1pPr marL="0" indent="0">
              <a:buNone/>
              <a:defRPr sz="700" spc="0">
                <a:solidFill>
                  <a:schemeClr val="bg2">
                    <a:lumMod val="10000"/>
                    <a:lumOff val="90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Insert chapter name or title of document</a:t>
            </a:r>
            <a:endParaRPr lang="en-US" dirty="0"/>
          </a:p>
        </p:txBody>
      </p:sp>
      <p:sp>
        <p:nvSpPr>
          <p:cNvPr id="7" name="Date Placeholder 3">
            <a:extLst>
              <a:ext uri="{FF2B5EF4-FFF2-40B4-BE49-F238E27FC236}">
                <a16:creationId xmlns:a16="http://schemas.microsoft.com/office/drawing/2014/main" id="{D9B48EBE-6EB0-7230-AAD6-EEF6BEFA4C4F}"/>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9" name="Footer Placeholder 4">
            <a:extLst>
              <a:ext uri="{FF2B5EF4-FFF2-40B4-BE49-F238E27FC236}">
                <a16:creationId xmlns:a16="http://schemas.microsoft.com/office/drawing/2014/main" id="{94FA097B-D945-FD92-1C2D-7F8713A0D519}"/>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13" name="Slide Number Placeholder 5">
            <a:extLst>
              <a:ext uri="{FF2B5EF4-FFF2-40B4-BE49-F238E27FC236}">
                <a16:creationId xmlns:a16="http://schemas.microsoft.com/office/drawing/2014/main" id="{6941239B-FC88-70B1-362B-D75FFAA76C66}"/>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pic>
        <p:nvPicPr>
          <p:cNvPr id="14" name="Picture 13">
            <a:extLst>
              <a:ext uri="{FF2B5EF4-FFF2-40B4-BE49-F238E27FC236}">
                <a16:creationId xmlns:a16="http://schemas.microsoft.com/office/drawing/2014/main" id="{47D91818-9010-A821-75A8-6B8F98980DA9}"/>
              </a:ext>
            </a:extLst>
          </p:cNvPr>
          <p:cNvPicPr>
            <a:picLocks noChangeAspect="1"/>
          </p:cNvPicPr>
          <p:nvPr userDrawn="1"/>
        </p:nvPicPr>
        <p:blipFill>
          <a:blip r:embed="rId2"/>
          <a:srcRect/>
          <a:stretch/>
        </p:blipFill>
        <p:spPr>
          <a:xfrm>
            <a:off x="6783922" y="4504896"/>
            <a:ext cx="2259069" cy="578835"/>
          </a:xfrm>
          <a:prstGeom prst="rect">
            <a:avLst/>
          </a:prstGeom>
        </p:spPr>
      </p:pic>
      <p:cxnSp>
        <p:nvCxnSpPr>
          <p:cNvPr id="5" name="Straight Connector 4">
            <a:extLst>
              <a:ext uri="{FF2B5EF4-FFF2-40B4-BE49-F238E27FC236}">
                <a16:creationId xmlns:a16="http://schemas.microsoft.com/office/drawing/2014/main" id="{05E0D2B2-4560-C4E0-7D0C-B8F1B49ED215}"/>
              </a:ext>
            </a:extLst>
          </p:cNvPr>
          <p:cNvCxnSpPr>
            <a:cxnSpLocks/>
          </p:cNvCxnSpPr>
          <p:nvPr userDrawn="1"/>
        </p:nvCxnSpPr>
        <p:spPr>
          <a:xfrm>
            <a:off x="250648" y="383652"/>
            <a:ext cx="8642705" cy="0"/>
          </a:xfrm>
          <a:prstGeom prst="line">
            <a:avLst/>
          </a:prstGeom>
          <a:ln>
            <a:solidFill>
              <a:schemeClr val="bg2">
                <a:lumMod val="10000"/>
                <a:lumOff val="9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4E5006A3-06E2-C58C-2095-431E555C4F8E}"/>
              </a:ext>
            </a:extLst>
          </p:cNvPr>
          <p:cNvSpPr txBox="1">
            <a:spLocks/>
          </p:cNvSpPr>
          <p:nvPr userDrawn="1"/>
        </p:nvSpPr>
        <p:spPr>
          <a:xfrm>
            <a:off x="1032471" y="98802"/>
            <a:ext cx="7886700" cy="284849"/>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2">
                    <a:lumMod val="10000"/>
                    <a:lumOff val="90000"/>
                  </a:schemeClr>
                </a:solidFill>
                <a:latin typeface="+mn-lt"/>
              </a:rPr>
              <a:t>Queensland Government</a:t>
            </a:r>
            <a:endParaRPr lang="en-AU" dirty="0">
              <a:solidFill>
                <a:schemeClr val="bg2">
                  <a:lumMod val="10000"/>
                  <a:lumOff val="90000"/>
                </a:schemeClr>
              </a:solidFill>
              <a:latin typeface="+mn-lt"/>
            </a:endParaRPr>
          </a:p>
        </p:txBody>
      </p:sp>
    </p:spTree>
    <p:extLst>
      <p:ext uri="{BB962C8B-B14F-4D97-AF65-F5344CB8AC3E}">
        <p14:creationId xmlns:p14="http://schemas.microsoft.com/office/powerpoint/2010/main" val="8605241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ight: Chapter Slide with Number">
    <p:bg>
      <p:bgPr>
        <a:solidFill>
          <a:schemeClr val="tx1"/>
        </a:solidFill>
        <a:effectLst/>
      </p:bgPr>
    </p:bg>
    <p:spTree>
      <p:nvGrpSpPr>
        <p:cNvPr id="1" name=""/>
        <p:cNvGrpSpPr/>
        <p:nvPr/>
      </p:nvGrpSpPr>
      <p:grpSpPr>
        <a:xfrm>
          <a:off x="0" y="0"/>
          <a:ext cx="0" cy="0"/>
          <a:chOff x="0" y="0"/>
          <a:chExt cx="0" cy="0"/>
        </a:xfrm>
      </p:grpSpPr>
      <p:pic>
        <p:nvPicPr>
          <p:cNvPr id="5" name="Picture 4" descr="A black and blue lines&#10;&#10;AI-generated content may be incorrect.">
            <a:extLst>
              <a:ext uri="{FF2B5EF4-FFF2-40B4-BE49-F238E27FC236}">
                <a16:creationId xmlns:a16="http://schemas.microsoft.com/office/drawing/2014/main" id="{37B7C50C-C634-2DBB-6A86-444EAE7172D0}"/>
              </a:ext>
            </a:extLst>
          </p:cNvPr>
          <p:cNvPicPr>
            <a:picLocks noGrp="1" noRot="1" noChangeAspect="1" noMove="1" noResize="1" noEditPoints="1" noAdjustHandles="1" noChangeArrowheads="1" noChangeShapeType="1" noCrop="1"/>
          </p:cNvPicPr>
          <p:nvPr userDrawn="1"/>
        </p:nvPicPr>
        <p:blipFill>
          <a:blip r:embed="rId2">
            <a:alphaModFix amt="7000"/>
          </a:blip>
          <a:stretch>
            <a:fillRect/>
          </a:stretch>
        </p:blipFill>
        <p:spPr>
          <a:xfrm>
            <a:off x="-175846" y="0"/>
            <a:ext cx="9319846" cy="5202996"/>
          </a:xfrm>
          <a:prstGeom prst="rect">
            <a:avLst/>
          </a:prstGeom>
        </p:spPr>
      </p:pic>
      <p:sp>
        <p:nvSpPr>
          <p:cNvPr id="18" name="Rectangle 17">
            <a:extLst>
              <a:ext uri="{FF2B5EF4-FFF2-40B4-BE49-F238E27FC236}">
                <a16:creationId xmlns:a16="http://schemas.microsoft.com/office/drawing/2014/main" id="{966EDDFD-A024-A6D0-537B-A37277A81ED4}"/>
              </a:ext>
            </a:extLst>
          </p:cNvPr>
          <p:cNvSpPr/>
          <p:nvPr userDrawn="1"/>
        </p:nvSpPr>
        <p:spPr>
          <a:xfrm>
            <a:off x="0" y="0"/>
            <a:ext cx="9144000" cy="5143500"/>
          </a:xfrm>
          <a:prstGeom prst="rect">
            <a:avLst/>
          </a:prstGeom>
          <a:gradFill flip="none" rotWithShape="1">
            <a:gsLst>
              <a:gs pos="0">
                <a:srgbClr val="004386"/>
              </a:gs>
              <a:gs pos="0">
                <a:schemeClr val="tx1">
                  <a:lumMod val="85000"/>
                </a:schemeClr>
              </a:gs>
              <a:gs pos="64000">
                <a:schemeClr val="tx1">
                  <a:lumMod val="95000"/>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2514367" y="962108"/>
            <a:ext cx="5878995" cy="1670363"/>
          </a:xfrm>
          <a:noFill/>
        </p:spPr>
        <p:txBody>
          <a:bodyPr anchor="b">
            <a:normAutofit/>
          </a:bodyPr>
          <a:lstStyle>
            <a:lvl1pPr algn="l">
              <a:defRPr sz="3600">
                <a:solidFill>
                  <a:schemeClr val="bg1"/>
                </a:solidFill>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2514367" y="2701528"/>
            <a:ext cx="5878995" cy="442725"/>
          </a:xfrm>
          <a:noFill/>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1" name="Date Placeholder 3">
            <a:extLst>
              <a:ext uri="{FF2B5EF4-FFF2-40B4-BE49-F238E27FC236}">
                <a16:creationId xmlns:a16="http://schemas.microsoft.com/office/drawing/2014/main" id="{3CC3890E-6533-66D8-8695-06778B06D346}"/>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13" name="Footer Placeholder 4">
            <a:extLst>
              <a:ext uri="{FF2B5EF4-FFF2-40B4-BE49-F238E27FC236}">
                <a16:creationId xmlns:a16="http://schemas.microsoft.com/office/drawing/2014/main" id="{8F7C8104-76CC-EB84-33DA-EA47A01AC7E0}"/>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14" name="Slide Number Placeholder 5">
            <a:extLst>
              <a:ext uri="{FF2B5EF4-FFF2-40B4-BE49-F238E27FC236}">
                <a16:creationId xmlns:a16="http://schemas.microsoft.com/office/drawing/2014/main" id="{AE42B185-0540-FCFB-74EA-28C16401BBD6}"/>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cxnSp>
        <p:nvCxnSpPr>
          <p:cNvPr id="16" name="Straight Connector 15">
            <a:extLst>
              <a:ext uri="{FF2B5EF4-FFF2-40B4-BE49-F238E27FC236}">
                <a16:creationId xmlns:a16="http://schemas.microsoft.com/office/drawing/2014/main" id="{041BBF97-45B8-EA7D-2989-7DD71D6A38A4}"/>
              </a:ext>
            </a:extLst>
          </p:cNvPr>
          <p:cNvCxnSpPr>
            <a:cxnSpLocks/>
          </p:cNvCxnSpPr>
          <p:nvPr userDrawn="1"/>
        </p:nvCxnSpPr>
        <p:spPr>
          <a:xfrm>
            <a:off x="250648" y="383652"/>
            <a:ext cx="8642705" cy="0"/>
          </a:xfrm>
          <a:prstGeom prst="line">
            <a:avLst/>
          </a:prstGeom>
          <a:ln>
            <a:solidFill>
              <a:schemeClr val="bg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285BBE03-F80B-EDC1-4866-AED1AD1FA627}"/>
              </a:ext>
            </a:extLst>
          </p:cNvPr>
          <p:cNvSpPr txBox="1">
            <a:spLocks/>
          </p:cNvSpPr>
          <p:nvPr userDrawn="1"/>
        </p:nvSpPr>
        <p:spPr>
          <a:xfrm>
            <a:off x="1032471" y="98802"/>
            <a:ext cx="7886700" cy="284849"/>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latin typeface="+mn-lt"/>
              </a:rPr>
              <a:t>Queensland Government</a:t>
            </a:r>
            <a:endParaRPr lang="en-AU" dirty="0">
              <a:solidFill>
                <a:schemeClr val="bg1"/>
              </a:solidFill>
              <a:latin typeface="+mn-lt"/>
            </a:endParaRPr>
          </a:p>
        </p:txBody>
      </p:sp>
      <p:sp>
        <p:nvSpPr>
          <p:cNvPr id="20" name="Text Placeholder 19">
            <a:extLst>
              <a:ext uri="{FF2B5EF4-FFF2-40B4-BE49-F238E27FC236}">
                <a16:creationId xmlns:a16="http://schemas.microsoft.com/office/drawing/2014/main" id="{94EC98FB-6C8B-D878-689A-B85DE505A51F}"/>
              </a:ext>
            </a:extLst>
          </p:cNvPr>
          <p:cNvSpPr>
            <a:spLocks noGrp="1"/>
          </p:cNvSpPr>
          <p:nvPr>
            <p:ph type="body" sz="quarter" idx="13" hasCustomPrompt="1"/>
          </p:nvPr>
        </p:nvSpPr>
        <p:spPr>
          <a:xfrm>
            <a:off x="395171" y="980817"/>
            <a:ext cx="1724025" cy="1590933"/>
          </a:xfrm>
        </p:spPr>
        <p:txBody>
          <a:bodyPr>
            <a:noAutofit/>
          </a:bodyPr>
          <a:lstStyle>
            <a:lvl1pPr marL="0" indent="0" algn="r">
              <a:buNone/>
              <a:defRPr sz="9600">
                <a:ln>
                  <a:noFill/>
                </a:ln>
                <a:solidFill>
                  <a:schemeClr val="bg2"/>
                </a:solidFill>
                <a:latin typeface="Times New Roman" panose="02020603050405020304" pitchFamily="18" charset="0"/>
                <a:ea typeface="Noto Serif" panose="02020502060505020204" pitchFamily="18" charset="0"/>
                <a:cs typeface="Times New Roman" panose="02020603050405020304" pitchFamily="18" charset="0"/>
              </a:defRPr>
            </a:lvl1pPr>
            <a:lvl2pPr>
              <a:defRPr>
                <a:latin typeface="Noto Serif Medium" panose="02020502060505020204" pitchFamily="18" charset="0"/>
                <a:ea typeface="Noto Serif Medium" panose="02020502060505020204" pitchFamily="18" charset="0"/>
                <a:cs typeface="Noto Serif Medium" panose="02020502060505020204" pitchFamily="18" charset="0"/>
              </a:defRPr>
            </a:lvl2pPr>
            <a:lvl3pPr>
              <a:defRPr>
                <a:latin typeface="Noto Serif Medium" panose="02020502060505020204" pitchFamily="18" charset="0"/>
                <a:ea typeface="Noto Serif Medium" panose="02020502060505020204" pitchFamily="18" charset="0"/>
                <a:cs typeface="Noto Serif Medium" panose="02020502060505020204" pitchFamily="18" charset="0"/>
              </a:defRPr>
            </a:lvl3pPr>
            <a:lvl4pPr>
              <a:defRPr>
                <a:latin typeface="Noto Serif Medium" panose="02020502060505020204" pitchFamily="18" charset="0"/>
                <a:ea typeface="Noto Serif Medium" panose="02020502060505020204" pitchFamily="18" charset="0"/>
                <a:cs typeface="Noto Serif Medium" panose="02020502060505020204" pitchFamily="18" charset="0"/>
              </a:defRPr>
            </a:lvl4pPr>
            <a:lvl5pPr>
              <a:defRPr>
                <a:latin typeface="Noto Serif Medium" panose="02020502060505020204" pitchFamily="18" charset="0"/>
                <a:ea typeface="Noto Serif Medium" panose="02020502060505020204" pitchFamily="18" charset="0"/>
                <a:cs typeface="Noto Serif Medium" panose="02020502060505020204" pitchFamily="18" charset="0"/>
              </a:defRPr>
            </a:lvl5pPr>
          </a:lstStyle>
          <a:p>
            <a:pPr lvl="0"/>
            <a:r>
              <a:rPr lang="en-US" dirty="0"/>
              <a:t>27</a:t>
            </a:r>
          </a:p>
        </p:txBody>
      </p:sp>
      <p:cxnSp>
        <p:nvCxnSpPr>
          <p:cNvPr id="24" name="Straight Connector 23">
            <a:extLst>
              <a:ext uri="{FF2B5EF4-FFF2-40B4-BE49-F238E27FC236}">
                <a16:creationId xmlns:a16="http://schemas.microsoft.com/office/drawing/2014/main" id="{EA132404-153C-E874-D86B-F8A9484C31A8}"/>
              </a:ext>
            </a:extLst>
          </p:cNvPr>
          <p:cNvCxnSpPr>
            <a:cxnSpLocks/>
          </p:cNvCxnSpPr>
          <p:nvPr userDrawn="1"/>
        </p:nvCxnSpPr>
        <p:spPr>
          <a:xfrm>
            <a:off x="2266121" y="962108"/>
            <a:ext cx="0" cy="2182145"/>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pic>
        <p:nvPicPr>
          <p:cNvPr id="6" name="Picture 5">
            <a:extLst>
              <a:ext uri="{FF2B5EF4-FFF2-40B4-BE49-F238E27FC236}">
                <a16:creationId xmlns:a16="http://schemas.microsoft.com/office/drawing/2014/main" id="{E393F128-4AAB-1F6C-A6AD-783967479AE6}"/>
              </a:ext>
            </a:extLst>
          </p:cNvPr>
          <p:cNvPicPr>
            <a:picLocks noChangeAspect="1"/>
          </p:cNvPicPr>
          <p:nvPr userDrawn="1"/>
        </p:nvPicPr>
        <p:blipFill>
          <a:blip r:embed="rId3"/>
          <a:srcRect/>
          <a:stretch/>
        </p:blipFill>
        <p:spPr>
          <a:xfrm>
            <a:off x="6783922" y="4504896"/>
            <a:ext cx="2259069" cy="578835"/>
          </a:xfrm>
          <a:prstGeom prst="rect">
            <a:avLst/>
          </a:prstGeom>
        </p:spPr>
      </p:pic>
    </p:spTree>
    <p:extLst>
      <p:ext uri="{BB962C8B-B14F-4D97-AF65-F5344CB8AC3E}">
        <p14:creationId xmlns:p14="http://schemas.microsoft.com/office/powerpoint/2010/main" val="11905086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Light: Blank slide - Simple Titl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A7016A10-516B-2BED-1ED3-5116D9BBFF5B}"/>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6" name="Footer Placeholder 4">
            <a:extLst>
              <a:ext uri="{FF2B5EF4-FFF2-40B4-BE49-F238E27FC236}">
                <a16:creationId xmlns:a16="http://schemas.microsoft.com/office/drawing/2014/main" id="{CA0F4429-B9FF-BC0F-6526-4421D9913989}"/>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7" name="Slide Number Placeholder 5">
            <a:extLst>
              <a:ext uri="{FF2B5EF4-FFF2-40B4-BE49-F238E27FC236}">
                <a16:creationId xmlns:a16="http://schemas.microsoft.com/office/drawing/2014/main" id="{281597CA-4457-B883-211A-F44E6CE7476E}"/>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sp>
        <p:nvSpPr>
          <p:cNvPr id="2" name="Title 1">
            <a:extLst>
              <a:ext uri="{FF2B5EF4-FFF2-40B4-BE49-F238E27FC236}">
                <a16:creationId xmlns:a16="http://schemas.microsoft.com/office/drawing/2014/main" id="{75B0217D-41A9-6CD0-9521-980F01264B64}"/>
              </a:ext>
            </a:extLst>
          </p:cNvPr>
          <p:cNvSpPr>
            <a:spLocks noGrp="1"/>
          </p:cNvSpPr>
          <p:nvPr>
            <p:ph type="title"/>
          </p:nvPr>
        </p:nvSpPr>
        <p:spPr>
          <a:xfrm>
            <a:off x="628650" y="3714407"/>
            <a:ext cx="7886700" cy="620899"/>
          </a:xfrm>
        </p:spPr>
        <p:txBody>
          <a:bodyPr/>
          <a:lstStyle/>
          <a:p>
            <a:r>
              <a:rPr lang="en-GB"/>
              <a:t>Click to edit Master title style</a:t>
            </a:r>
            <a:endParaRPr lang="en-US"/>
          </a:p>
        </p:txBody>
      </p:sp>
      <p:pic>
        <p:nvPicPr>
          <p:cNvPr id="3" name="Picture 2">
            <a:extLst>
              <a:ext uri="{FF2B5EF4-FFF2-40B4-BE49-F238E27FC236}">
                <a16:creationId xmlns:a16="http://schemas.microsoft.com/office/drawing/2014/main" id="{5D820166-0829-8493-AEDA-C60245AD9460}"/>
              </a:ext>
            </a:extLst>
          </p:cNvPr>
          <p:cNvPicPr>
            <a:picLocks noChangeAspect="1"/>
          </p:cNvPicPr>
          <p:nvPr userDrawn="1"/>
        </p:nvPicPr>
        <p:blipFill>
          <a:blip r:embed="rId2"/>
          <a:srcRect/>
          <a:stretch/>
        </p:blipFill>
        <p:spPr>
          <a:xfrm>
            <a:off x="6783922" y="4504896"/>
            <a:ext cx="2259069" cy="578835"/>
          </a:xfrm>
          <a:prstGeom prst="rect">
            <a:avLst/>
          </a:prstGeom>
        </p:spPr>
      </p:pic>
    </p:spTree>
    <p:extLst>
      <p:ext uri="{BB962C8B-B14F-4D97-AF65-F5344CB8AC3E}">
        <p14:creationId xmlns:p14="http://schemas.microsoft.com/office/powerpoint/2010/main" val="3389268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ight: Agenda slide">
    <p:bg>
      <p:bgPr>
        <a:solidFill>
          <a:schemeClr val="tx1"/>
        </a:solidFill>
        <a:effectLst/>
      </p:bgPr>
    </p:bg>
    <p:spTree>
      <p:nvGrpSpPr>
        <p:cNvPr id="1" name=""/>
        <p:cNvGrpSpPr/>
        <p:nvPr/>
      </p:nvGrpSpPr>
      <p:grpSpPr>
        <a:xfrm>
          <a:off x="0" y="0"/>
          <a:ext cx="0" cy="0"/>
          <a:chOff x="0" y="0"/>
          <a:chExt cx="0" cy="0"/>
        </a:xfrm>
      </p:grpSpPr>
      <p:pic>
        <p:nvPicPr>
          <p:cNvPr id="5" name="Picture 4" descr="A black and blue lines&#10;&#10;AI-generated content may be incorrect.">
            <a:extLst>
              <a:ext uri="{FF2B5EF4-FFF2-40B4-BE49-F238E27FC236}">
                <a16:creationId xmlns:a16="http://schemas.microsoft.com/office/drawing/2014/main" id="{37B7C50C-C634-2DBB-6A86-444EAE7172D0}"/>
              </a:ext>
            </a:extLst>
          </p:cNvPr>
          <p:cNvPicPr>
            <a:picLocks noGrp="1" noRot="1" noChangeAspect="1" noMove="1" noResize="1" noEditPoints="1" noAdjustHandles="1" noChangeArrowheads="1" noChangeShapeType="1" noCrop="1"/>
          </p:cNvPicPr>
          <p:nvPr userDrawn="1"/>
        </p:nvPicPr>
        <p:blipFill>
          <a:blip r:embed="rId2">
            <a:alphaModFix amt="7000"/>
          </a:blip>
          <a:stretch>
            <a:fillRect/>
          </a:stretch>
        </p:blipFill>
        <p:spPr>
          <a:xfrm>
            <a:off x="-175846" y="0"/>
            <a:ext cx="9319846" cy="5202996"/>
          </a:xfrm>
          <a:prstGeom prst="rect">
            <a:avLst/>
          </a:prstGeom>
        </p:spPr>
      </p:pic>
      <p:sp>
        <p:nvSpPr>
          <p:cNvPr id="18" name="Rectangle 17">
            <a:extLst>
              <a:ext uri="{FF2B5EF4-FFF2-40B4-BE49-F238E27FC236}">
                <a16:creationId xmlns:a16="http://schemas.microsoft.com/office/drawing/2014/main" id="{966EDDFD-A024-A6D0-537B-A37277A81ED4}"/>
              </a:ext>
            </a:extLst>
          </p:cNvPr>
          <p:cNvSpPr/>
          <p:nvPr userDrawn="1"/>
        </p:nvSpPr>
        <p:spPr>
          <a:xfrm>
            <a:off x="0" y="0"/>
            <a:ext cx="9144000" cy="5143500"/>
          </a:xfrm>
          <a:prstGeom prst="rect">
            <a:avLst/>
          </a:prstGeom>
          <a:gradFill flip="none" rotWithShape="1">
            <a:gsLst>
              <a:gs pos="0">
                <a:srgbClr val="004386"/>
              </a:gs>
              <a:gs pos="0">
                <a:schemeClr val="tx1">
                  <a:lumMod val="85000"/>
                </a:schemeClr>
              </a:gs>
              <a:gs pos="64000">
                <a:schemeClr val="tx1">
                  <a:alpha val="44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3">
            <a:extLst>
              <a:ext uri="{FF2B5EF4-FFF2-40B4-BE49-F238E27FC236}">
                <a16:creationId xmlns:a16="http://schemas.microsoft.com/office/drawing/2014/main" id="{3CC3890E-6533-66D8-8695-06778B06D346}"/>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13" name="Footer Placeholder 4">
            <a:extLst>
              <a:ext uri="{FF2B5EF4-FFF2-40B4-BE49-F238E27FC236}">
                <a16:creationId xmlns:a16="http://schemas.microsoft.com/office/drawing/2014/main" id="{8F7C8104-76CC-EB84-33DA-EA47A01AC7E0}"/>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14" name="Slide Number Placeholder 5">
            <a:extLst>
              <a:ext uri="{FF2B5EF4-FFF2-40B4-BE49-F238E27FC236}">
                <a16:creationId xmlns:a16="http://schemas.microsoft.com/office/drawing/2014/main" id="{AE42B185-0540-FCFB-74EA-28C16401BBD6}"/>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cxnSp>
        <p:nvCxnSpPr>
          <p:cNvPr id="16" name="Straight Connector 15">
            <a:extLst>
              <a:ext uri="{FF2B5EF4-FFF2-40B4-BE49-F238E27FC236}">
                <a16:creationId xmlns:a16="http://schemas.microsoft.com/office/drawing/2014/main" id="{041BBF97-45B8-EA7D-2989-7DD71D6A38A4}"/>
              </a:ext>
            </a:extLst>
          </p:cNvPr>
          <p:cNvCxnSpPr>
            <a:cxnSpLocks/>
          </p:cNvCxnSpPr>
          <p:nvPr userDrawn="1"/>
        </p:nvCxnSpPr>
        <p:spPr>
          <a:xfrm>
            <a:off x="250648" y="383652"/>
            <a:ext cx="8642705" cy="0"/>
          </a:xfrm>
          <a:prstGeom prst="line">
            <a:avLst/>
          </a:prstGeom>
          <a:ln>
            <a:solidFill>
              <a:schemeClr val="bg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285BBE03-F80B-EDC1-4866-AED1AD1FA627}"/>
              </a:ext>
            </a:extLst>
          </p:cNvPr>
          <p:cNvSpPr txBox="1">
            <a:spLocks/>
          </p:cNvSpPr>
          <p:nvPr userDrawn="1"/>
        </p:nvSpPr>
        <p:spPr>
          <a:xfrm>
            <a:off x="1032471" y="98802"/>
            <a:ext cx="7886700" cy="284849"/>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Queensland Government</a:t>
            </a:r>
            <a:endParaRPr lang="en-AU" dirty="0">
              <a:solidFill>
                <a:schemeClr val="bg1"/>
              </a:solidFill>
            </a:endParaRPr>
          </a:p>
        </p:txBody>
      </p:sp>
      <p:sp>
        <p:nvSpPr>
          <p:cNvPr id="20" name="Text Placeholder 19">
            <a:extLst>
              <a:ext uri="{FF2B5EF4-FFF2-40B4-BE49-F238E27FC236}">
                <a16:creationId xmlns:a16="http://schemas.microsoft.com/office/drawing/2014/main" id="{94EC98FB-6C8B-D878-689A-B85DE505A51F}"/>
              </a:ext>
            </a:extLst>
          </p:cNvPr>
          <p:cNvSpPr>
            <a:spLocks noGrp="1"/>
          </p:cNvSpPr>
          <p:nvPr>
            <p:ph type="body" sz="quarter" idx="13" hasCustomPrompt="1"/>
          </p:nvPr>
        </p:nvSpPr>
        <p:spPr>
          <a:xfrm>
            <a:off x="250648" y="980817"/>
            <a:ext cx="3086100" cy="1590933"/>
          </a:xfrm>
        </p:spPr>
        <p:txBody>
          <a:bodyPr>
            <a:noAutofit/>
          </a:bodyPr>
          <a:lstStyle>
            <a:lvl1pPr marL="0" indent="0" algn="r">
              <a:buNone/>
              <a:defRPr sz="4400" b="1">
                <a:ln>
                  <a:noFill/>
                </a:ln>
                <a:solidFill>
                  <a:schemeClr val="bg1"/>
                </a:solidFill>
                <a:latin typeface="Times New Roman" panose="02020603050405020304" pitchFamily="18" charset="0"/>
                <a:ea typeface="Noto Serif" panose="02020502060505020204" pitchFamily="18" charset="0"/>
                <a:cs typeface="Times New Roman" panose="02020603050405020304" pitchFamily="18" charset="0"/>
              </a:defRPr>
            </a:lvl1pPr>
            <a:lvl2pPr>
              <a:defRPr>
                <a:latin typeface="Noto Serif Medium" panose="02020502060505020204" pitchFamily="18" charset="0"/>
                <a:ea typeface="Noto Serif Medium" panose="02020502060505020204" pitchFamily="18" charset="0"/>
                <a:cs typeface="Noto Serif Medium" panose="02020502060505020204" pitchFamily="18" charset="0"/>
              </a:defRPr>
            </a:lvl2pPr>
            <a:lvl3pPr>
              <a:defRPr>
                <a:latin typeface="Noto Serif Medium" panose="02020502060505020204" pitchFamily="18" charset="0"/>
                <a:ea typeface="Noto Serif Medium" panose="02020502060505020204" pitchFamily="18" charset="0"/>
                <a:cs typeface="Noto Serif Medium" panose="02020502060505020204" pitchFamily="18" charset="0"/>
              </a:defRPr>
            </a:lvl3pPr>
            <a:lvl4pPr>
              <a:defRPr>
                <a:latin typeface="Noto Serif Medium" panose="02020502060505020204" pitchFamily="18" charset="0"/>
                <a:ea typeface="Noto Serif Medium" panose="02020502060505020204" pitchFamily="18" charset="0"/>
                <a:cs typeface="Noto Serif Medium" panose="02020502060505020204" pitchFamily="18" charset="0"/>
              </a:defRPr>
            </a:lvl4pPr>
            <a:lvl5pPr>
              <a:defRPr>
                <a:latin typeface="Noto Serif Medium" panose="02020502060505020204" pitchFamily="18" charset="0"/>
                <a:ea typeface="Noto Serif Medium" panose="02020502060505020204" pitchFamily="18" charset="0"/>
                <a:cs typeface="Noto Serif Medium" panose="02020502060505020204" pitchFamily="18" charset="0"/>
              </a:defRPr>
            </a:lvl5pPr>
          </a:lstStyle>
          <a:p>
            <a:pPr lvl="0"/>
            <a:r>
              <a:rPr lang="en-US" dirty="0"/>
              <a:t>Agenda</a:t>
            </a:r>
          </a:p>
        </p:txBody>
      </p:sp>
      <p:cxnSp>
        <p:nvCxnSpPr>
          <p:cNvPr id="24" name="Straight Connector 23">
            <a:extLst>
              <a:ext uri="{FF2B5EF4-FFF2-40B4-BE49-F238E27FC236}">
                <a16:creationId xmlns:a16="http://schemas.microsoft.com/office/drawing/2014/main" id="{EA132404-153C-E874-D86B-F8A9484C31A8}"/>
              </a:ext>
            </a:extLst>
          </p:cNvPr>
          <p:cNvCxnSpPr>
            <a:cxnSpLocks/>
          </p:cNvCxnSpPr>
          <p:nvPr userDrawn="1"/>
        </p:nvCxnSpPr>
        <p:spPr>
          <a:xfrm>
            <a:off x="3554739" y="962108"/>
            <a:ext cx="0" cy="2182145"/>
          </a:xfrm>
          <a:prstGeom prst="line">
            <a:avLst/>
          </a:prstGeom>
          <a:ln>
            <a:solidFill>
              <a:schemeClr val="bg2"/>
            </a:solidFill>
          </a:ln>
        </p:spPr>
        <p:style>
          <a:lnRef idx="1">
            <a:schemeClr val="accent4"/>
          </a:lnRef>
          <a:fillRef idx="0">
            <a:schemeClr val="accent4"/>
          </a:fillRef>
          <a:effectRef idx="0">
            <a:schemeClr val="accent4"/>
          </a:effectRef>
          <a:fontRef idx="minor">
            <a:schemeClr val="tx1"/>
          </a:fontRef>
        </p:style>
      </p:cxnSp>
      <p:sp>
        <p:nvSpPr>
          <p:cNvPr id="7" name="Content Placeholder 6">
            <a:extLst>
              <a:ext uri="{FF2B5EF4-FFF2-40B4-BE49-F238E27FC236}">
                <a16:creationId xmlns:a16="http://schemas.microsoft.com/office/drawing/2014/main" id="{75A0845D-7A81-5620-DE28-A3FC858791E1}"/>
              </a:ext>
            </a:extLst>
          </p:cNvPr>
          <p:cNvSpPr>
            <a:spLocks noGrp="1"/>
          </p:cNvSpPr>
          <p:nvPr>
            <p:ph sz="quarter" idx="14"/>
          </p:nvPr>
        </p:nvSpPr>
        <p:spPr>
          <a:xfrm>
            <a:off x="3713163" y="980817"/>
            <a:ext cx="4741518" cy="2827338"/>
          </a:xfrm>
        </p:spPr>
        <p:txBody>
          <a:bodyPr>
            <a:normAutofit/>
          </a:bodyPr>
          <a:lstStyle>
            <a:lvl1pPr marL="342900" indent="-342900">
              <a:buFont typeface="+mj-lt"/>
              <a:buAutoNum type="arabicPeriod"/>
              <a:defRPr sz="1400"/>
            </a:lvl1pPr>
            <a:lvl2pPr marL="685800" indent="-342900">
              <a:buFont typeface="+mj-lt"/>
              <a:buAutoNum type="arabicPeriod"/>
              <a:defRPr sz="1100"/>
            </a:lvl2pPr>
            <a:lvl3pPr marL="914400" indent="-228600">
              <a:buFont typeface="+mj-lt"/>
              <a:buAutoNum type="arabicPeriod"/>
              <a:defRPr sz="1050"/>
            </a:lvl3pPr>
            <a:lvl4pPr marL="1257300" indent="-228600">
              <a:buFont typeface="+mj-lt"/>
              <a:buAutoNum type="arabicPeriod"/>
              <a:defRPr sz="1000"/>
            </a:lvl4pPr>
            <a:lvl5pPr marL="1600200" indent="-228600">
              <a:buFont typeface="+mj-lt"/>
              <a:buAutoNum type="arabicPeriod"/>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2" name="Picture 1">
            <a:extLst>
              <a:ext uri="{FF2B5EF4-FFF2-40B4-BE49-F238E27FC236}">
                <a16:creationId xmlns:a16="http://schemas.microsoft.com/office/drawing/2014/main" id="{6C1491CE-F994-7CE4-FB36-A38B0D367A4D}"/>
              </a:ext>
            </a:extLst>
          </p:cNvPr>
          <p:cNvPicPr>
            <a:picLocks noChangeAspect="1"/>
          </p:cNvPicPr>
          <p:nvPr userDrawn="1"/>
        </p:nvPicPr>
        <p:blipFill>
          <a:blip r:embed="rId3"/>
          <a:srcRect/>
          <a:stretch/>
        </p:blipFill>
        <p:spPr>
          <a:xfrm>
            <a:off x="6783922" y="4504896"/>
            <a:ext cx="2259069" cy="578835"/>
          </a:xfrm>
          <a:prstGeom prst="rect">
            <a:avLst/>
          </a:prstGeom>
        </p:spPr>
      </p:pic>
    </p:spTree>
    <p:extLst>
      <p:ext uri="{BB962C8B-B14F-4D97-AF65-F5344CB8AC3E}">
        <p14:creationId xmlns:p14="http://schemas.microsoft.com/office/powerpoint/2010/main" val="5720672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ight: Content Basic">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A7B4DF-EA42-D7FD-A929-2AED56A2BF03}"/>
              </a:ext>
            </a:extLst>
          </p:cNvPr>
          <p:cNvSpPr/>
          <p:nvPr userDrawn="1"/>
        </p:nvSpPr>
        <p:spPr>
          <a:xfrm>
            <a:off x="0" y="4371975"/>
            <a:ext cx="9143999" cy="77152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A29AB28B-28FD-DE36-E69B-23563F195437}"/>
              </a:ext>
            </a:extLst>
          </p:cNvPr>
          <p:cNvSpPr>
            <a:spLocks noGrp="1"/>
          </p:cNvSpPr>
          <p:nvPr>
            <p:ph type="title"/>
          </p:nvPr>
        </p:nvSpPr>
        <p:spPr>
          <a:xfrm>
            <a:off x="396830" y="484187"/>
            <a:ext cx="6552610" cy="646399"/>
          </a:xfrm>
        </p:spPr>
        <p:txBody>
          <a:bodyPr>
            <a:normAutofit/>
          </a:bodyPr>
          <a:lstStyle>
            <a:lvl1pPr>
              <a:defRPr sz="2400"/>
            </a:lvl1pPr>
          </a:lstStyle>
          <a:p>
            <a:r>
              <a:rPr lang="en-US"/>
              <a:t>Click to edit Master title style</a:t>
            </a:r>
            <a:endParaRPr lang="en-AU"/>
          </a:p>
        </p:txBody>
      </p:sp>
      <p:sp>
        <p:nvSpPr>
          <p:cNvPr id="8" name="Content Placeholder 7">
            <a:extLst>
              <a:ext uri="{FF2B5EF4-FFF2-40B4-BE49-F238E27FC236}">
                <a16:creationId xmlns:a16="http://schemas.microsoft.com/office/drawing/2014/main" id="{91C1B26D-8E3D-BDF2-39BA-CCA8D8723CDC}"/>
              </a:ext>
            </a:extLst>
          </p:cNvPr>
          <p:cNvSpPr>
            <a:spLocks noGrp="1"/>
          </p:cNvSpPr>
          <p:nvPr>
            <p:ph sz="quarter" idx="13"/>
          </p:nvPr>
        </p:nvSpPr>
        <p:spPr>
          <a:xfrm>
            <a:off x="396875" y="1298575"/>
            <a:ext cx="6552565" cy="2889250"/>
          </a:xfrm>
        </p:spPr>
        <p:txBody>
          <a:bodyPr>
            <a:normAutofit/>
          </a:bodyPr>
          <a:lstStyle>
            <a:lvl1pPr>
              <a:defRPr sz="1400"/>
            </a:lvl1pPr>
            <a:lvl2pPr>
              <a:defRPr sz="1100"/>
            </a:lvl2pPr>
            <a:lvl3pPr>
              <a:defRPr sz="105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DB608A41-493F-4ED4-DDFB-12071F842534}"/>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7" name="Footer Placeholder 4">
            <a:extLst>
              <a:ext uri="{FF2B5EF4-FFF2-40B4-BE49-F238E27FC236}">
                <a16:creationId xmlns:a16="http://schemas.microsoft.com/office/drawing/2014/main" id="{9F05DC4E-E34B-2EE3-B0E8-070B861E2E2A}"/>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12" name="Slide Number Placeholder 5">
            <a:extLst>
              <a:ext uri="{FF2B5EF4-FFF2-40B4-BE49-F238E27FC236}">
                <a16:creationId xmlns:a16="http://schemas.microsoft.com/office/drawing/2014/main" id="{27D09522-F89E-E067-11C8-AA9B3DE98599}"/>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pic>
        <p:nvPicPr>
          <p:cNvPr id="13" name="Picture 12">
            <a:extLst>
              <a:ext uri="{FF2B5EF4-FFF2-40B4-BE49-F238E27FC236}">
                <a16:creationId xmlns:a16="http://schemas.microsoft.com/office/drawing/2014/main" id="{DD1A30AD-CAC5-399E-2F27-A7422201F761}"/>
              </a:ext>
            </a:extLst>
          </p:cNvPr>
          <p:cNvPicPr>
            <a:picLocks noChangeAspect="1"/>
          </p:cNvPicPr>
          <p:nvPr userDrawn="1"/>
        </p:nvPicPr>
        <p:blipFill>
          <a:blip r:embed="rId2"/>
          <a:srcRect/>
          <a:stretch/>
        </p:blipFill>
        <p:spPr>
          <a:xfrm>
            <a:off x="6783922" y="4504896"/>
            <a:ext cx="2259069" cy="578835"/>
          </a:xfrm>
          <a:prstGeom prst="rect">
            <a:avLst/>
          </a:prstGeom>
        </p:spPr>
      </p:pic>
    </p:spTree>
    <p:extLst>
      <p:ext uri="{BB962C8B-B14F-4D97-AF65-F5344CB8AC3E}">
        <p14:creationId xmlns:p14="http://schemas.microsoft.com/office/powerpoint/2010/main" val="4270825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ight: Content Basic with Gradient Footer">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A7B4DF-EA42-D7FD-A929-2AED56A2BF03}"/>
              </a:ext>
            </a:extLst>
          </p:cNvPr>
          <p:cNvSpPr/>
          <p:nvPr userDrawn="1"/>
        </p:nvSpPr>
        <p:spPr>
          <a:xfrm>
            <a:off x="0" y="4479925"/>
            <a:ext cx="9143999" cy="663577"/>
          </a:xfrm>
          <a:prstGeom prst="rect">
            <a:avLst/>
          </a:prstGeom>
          <a:gradFill>
            <a:gsLst>
              <a:gs pos="0">
                <a:schemeClr val="bg1"/>
              </a:gs>
              <a:gs pos="100000">
                <a:schemeClr val="bg2">
                  <a:shade val="63000"/>
                  <a:satMod val="12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A29AB28B-28FD-DE36-E69B-23563F195437}"/>
              </a:ext>
            </a:extLst>
          </p:cNvPr>
          <p:cNvSpPr>
            <a:spLocks noGrp="1"/>
          </p:cNvSpPr>
          <p:nvPr>
            <p:ph type="title"/>
          </p:nvPr>
        </p:nvSpPr>
        <p:spPr>
          <a:xfrm>
            <a:off x="396830" y="484188"/>
            <a:ext cx="6552610" cy="639364"/>
          </a:xfrm>
        </p:spPr>
        <p:txBody>
          <a:bodyPr>
            <a:normAutofit/>
          </a:bodyPr>
          <a:lstStyle>
            <a:lvl1pPr>
              <a:defRPr sz="2400">
                <a:solidFill>
                  <a:schemeClr val="bg1"/>
                </a:solidFill>
              </a:defRPr>
            </a:lvl1pPr>
          </a:lstStyle>
          <a:p>
            <a:r>
              <a:rPr lang="en-US"/>
              <a:t>Click to edit Master title style</a:t>
            </a:r>
            <a:endParaRPr lang="en-AU"/>
          </a:p>
        </p:txBody>
      </p:sp>
      <p:sp>
        <p:nvSpPr>
          <p:cNvPr id="8" name="Content Placeholder 7">
            <a:extLst>
              <a:ext uri="{FF2B5EF4-FFF2-40B4-BE49-F238E27FC236}">
                <a16:creationId xmlns:a16="http://schemas.microsoft.com/office/drawing/2014/main" id="{91C1B26D-8E3D-BDF2-39BA-CCA8D8723CDC}"/>
              </a:ext>
            </a:extLst>
          </p:cNvPr>
          <p:cNvSpPr>
            <a:spLocks noGrp="1"/>
          </p:cNvSpPr>
          <p:nvPr>
            <p:ph sz="quarter" idx="13"/>
          </p:nvPr>
        </p:nvSpPr>
        <p:spPr>
          <a:xfrm>
            <a:off x="396875" y="1298575"/>
            <a:ext cx="6552565" cy="2889250"/>
          </a:xfrm>
        </p:spPr>
        <p:txBody>
          <a:bodyPr>
            <a:normAutofit/>
          </a:bodyPr>
          <a:lstStyle>
            <a:lvl1pPr>
              <a:defRPr sz="1400">
                <a:solidFill>
                  <a:schemeClr val="bg1"/>
                </a:solidFill>
              </a:defRPr>
            </a:lvl1pPr>
            <a:lvl2pPr>
              <a:defRPr sz="1100">
                <a:solidFill>
                  <a:schemeClr val="bg1"/>
                </a:solidFill>
              </a:defRPr>
            </a:lvl2pPr>
            <a:lvl3pPr>
              <a:defRPr sz="1050">
                <a:solidFill>
                  <a:schemeClr val="bg1"/>
                </a:solidFill>
              </a:defRPr>
            </a:lvl3pPr>
            <a:lvl4pPr>
              <a:defRPr sz="1000">
                <a:solidFill>
                  <a:schemeClr val="bg1"/>
                </a:solidFill>
              </a:defRPr>
            </a:lvl4pPr>
            <a:lvl5pPr>
              <a:defRPr sz="1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a:extLst>
              <a:ext uri="{FF2B5EF4-FFF2-40B4-BE49-F238E27FC236}">
                <a16:creationId xmlns:a16="http://schemas.microsoft.com/office/drawing/2014/main" id="{8763330A-A47C-29B0-4298-9426F222B371}"/>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7" name="Footer Placeholder 4">
            <a:extLst>
              <a:ext uri="{FF2B5EF4-FFF2-40B4-BE49-F238E27FC236}">
                <a16:creationId xmlns:a16="http://schemas.microsoft.com/office/drawing/2014/main" id="{0D9D5DAB-9CA8-FFE7-E2B0-455B1942B473}"/>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2" name="Slide Number Placeholder 5">
            <a:extLst>
              <a:ext uri="{FF2B5EF4-FFF2-40B4-BE49-F238E27FC236}">
                <a16:creationId xmlns:a16="http://schemas.microsoft.com/office/drawing/2014/main" id="{C5A180E8-DEE1-C614-F493-5FB676C6CE4F}"/>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13" name="Picture 12">
            <a:extLst>
              <a:ext uri="{FF2B5EF4-FFF2-40B4-BE49-F238E27FC236}">
                <a16:creationId xmlns:a16="http://schemas.microsoft.com/office/drawing/2014/main" id="{206DE1BB-0451-C295-2E1C-F02EFBC6E563}"/>
              </a:ext>
            </a:extLst>
          </p:cNvPr>
          <p:cNvPicPr>
            <a:picLocks noChangeAspect="1"/>
          </p:cNvPicPr>
          <p:nvPr userDrawn="1"/>
        </p:nvPicPr>
        <p:blipFill>
          <a:blip r:embed="rId2"/>
          <a:srcRect/>
          <a:stretch/>
        </p:blipFill>
        <p:spPr>
          <a:xfrm>
            <a:off x="6783922" y="4503066"/>
            <a:ext cx="2259069" cy="578836"/>
          </a:xfrm>
          <a:prstGeom prst="rect">
            <a:avLst/>
          </a:prstGeom>
        </p:spPr>
      </p:pic>
    </p:spTree>
    <p:extLst>
      <p:ext uri="{BB962C8B-B14F-4D97-AF65-F5344CB8AC3E}">
        <p14:creationId xmlns:p14="http://schemas.microsoft.com/office/powerpoint/2010/main" val="565727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ight: Comparison Slide">
    <p:bg>
      <p:bgPr>
        <a:solidFill>
          <a:schemeClr val="tx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F736A7-918D-41AF-4168-8CE7A8ECBC1C}"/>
              </a:ext>
            </a:extLst>
          </p:cNvPr>
          <p:cNvSpPr/>
          <p:nvPr userDrawn="1"/>
        </p:nvSpPr>
        <p:spPr>
          <a:xfrm>
            <a:off x="0" y="4479925"/>
            <a:ext cx="9143999" cy="663577"/>
          </a:xfrm>
          <a:prstGeom prst="rect">
            <a:avLst/>
          </a:prstGeom>
          <a:gradFill>
            <a:gsLst>
              <a:gs pos="0">
                <a:schemeClr val="bg1"/>
              </a:gs>
              <a:gs pos="100000">
                <a:schemeClr val="bg2">
                  <a:shade val="63000"/>
                  <a:satMod val="12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131FDF1A-F535-879C-D485-A6CACEB0DA1A}"/>
              </a:ext>
            </a:extLst>
          </p:cNvPr>
          <p:cNvSpPr>
            <a:spLocks noGrp="1"/>
          </p:cNvSpPr>
          <p:nvPr>
            <p:ph type="title"/>
          </p:nvPr>
        </p:nvSpPr>
        <p:spPr>
          <a:xfrm>
            <a:off x="629841" y="484187"/>
            <a:ext cx="6246447" cy="642231"/>
          </a:xfrm>
        </p:spPr>
        <p:txBody>
          <a:bodyPr>
            <a:normAutofit/>
          </a:bodyPr>
          <a:lstStyle>
            <a:lvl1pPr>
              <a:defRPr sz="2400">
                <a:solidFill>
                  <a:schemeClr val="bg1"/>
                </a:solidFill>
              </a:defRPr>
            </a:lvl1p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659AF2C2-BB7C-95B0-F9B1-2F08F54C1007}"/>
              </a:ext>
            </a:extLst>
          </p:cNvPr>
          <p:cNvSpPr>
            <a:spLocks noGrp="1"/>
          </p:cNvSpPr>
          <p:nvPr>
            <p:ph type="body" idx="1"/>
          </p:nvPr>
        </p:nvSpPr>
        <p:spPr>
          <a:xfrm>
            <a:off x="629842" y="1260872"/>
            <a:ext cx="3868340" cy="617934"/>
          </a:xfrm>
        </p:spPr>
        <p:txBody>
          <a:bodyPr anchor="b">
            <a:normAutofit/>
          </a:bodyPr>
          <a:lstStyle>
            <a:lvl1pPr marL="0" indent="0">
              <a:buNone/>
              <a:defRPr sz="1600" b="1" i="0">
                <a:solidFill>
                  <a:schemeClr val="bg1"/>
                </a:solidFill>
                <a:latin typeface="+mn-lt"/>
                <a:ea typeface="Noto Sans" panose="020B0502040504020204" pitchFamily="34" charset="0"/>
                <a:cs typeface="Noto Sans" panose="020B0502040504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3C19234-C4A5-D874-B757-5DCBEC457A36}"/>
              </a:ext>
            </a:extLst>
          </p:cNvPr>
          <p:cNvSpPr>
            <a:spLocks noGrp="1"/>
          </p:cNvSpPr>
          <p:nvPr>
            <p:ph sz="half" idx="2"/>
          </p:nvPr>
        </p:nvSpPr>
        <p:spPr>
          <a:xfrm>
            <a:off x="629842" y="1878806"/>
            <a:ext cx="3868340" cy="2438013"/>
          </a:xfrm>
        </p:spPr>
        <p:txBody>
          <a:bodyPr>
            <a:normAutofit/>
          </a:bodyPr>
          <a:lstStyle>
            <a:lvl1pPr>
              <a:defRPr sz="1050">
                <a:solidFill>
                  <a:schemeClr val="bg1"/>
                </a:solidFill>
              </a:defRPr>
            </a:lvl1pPr>
            <a:lvl2pPr>
              <a:defRPr sz="900">
                <a:solidFill>
                  <a:schemeClr val="bg1"/>
                </a:solidFill>
              </a:defRPr>
            </a:lvl2pPr>
            <a:lvl3pPr>
              <a:defRPr sz="800">
                <a:solidFill>
                  <a:schemeClr val="bg1"/>
                </a:solidFill>
              </a:defRPr>
            </a:lvl3pPr>
            <a:lvl4pPr>
              <a:defRPr sz="700">
                <a:solidFill>
                  <a:schemeClr val="bg1"/>
                </a:solidFill>
              </a:defRPr>
            </a:lvl4pPr>
            <a:lvl5pPr>
              <a:defRPr sz="7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3528792A-2899-45B2-A281-929D61BBDFD3}"/>
              </a:ext>
            </a:extLst>
          </p:cNvPr>
          <p:cNvSpPr>
            <a:spLocks noGrp="1"/>
          </p:cNvSpPr>
          <p:nvPr>
            <p:ph type="body" sz="quarter" idx="3"/>
          </p:nvPr>
        </p:nvSpPr>
        <p:spPr>
          <a:xfrm>
            <a:off x="4629150" y="1260872"/>
            <a:ext cx="3887391" cy="617934"/>
          </a:xfrm>
        </p:spPr>
        <p:txBody>
          <a:bodyPr anchor="b">
            <a:normAutofit/>
          </a:bodyPr>
          <a:lstStyle>
            <a:lvl1pPr marL="0" indent="0">
              <a:buNone/>
              <a:defRPr sz="1600" b="1" i="0">
                <a:solidFill>
                  <a:schemeClr val="bg1"/>
                </a:solidFill>
                <a:latin typeface="+mn-lt"/>
                <a:ea typeface="Noto Sans" panose="020B0502040504020204" pitchFamily="34" charset="0"/>
                <a:cs typeface="Noto Sans" panose="020B0502040504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297A2C3-16FA-0E0C-5490-CBFCE224B482}"/>
              </a:ext>
            </a:extLst>
          </p:cNvPr>
          <p:cNvSpPr>
            <a:spLocks noGrp="1"/>
          </p:cNvSpPr>
          <p:nvPr>
            <p:ph sz="quarter" idx="4"/>
          </p:nvPr>
        </p:nvSpPr>
        <p:spPr>
          <a:xfrm>
            <a:off x="4629150" y="1878806"/>
            <a:ext cx="3887391" cy="2438013"/>
          </a:xfrm>
        </p:spPr>
        <p:txBody>
          <a:bodyPr>
            <a:normAutofit/>
          </a:bodyPr>
          <a:lstStyle>
            <a:lvl1pPr>
              <a:defRPr sz="1050">
                <a:solidFill>
                  <a:schemeClr val="bg1"/>
                </a:solidFill>
              </a:defRPr>
            </a:lvl1pPr>
            <a:lvl2pPr>
              <a:defRPr sz="900">
                <a:solidFill>
                  <a:schemeClr val="bg1"/>
                </a:solidFill>
              </a:defRPr>
            </a:lvl2pPr>
            <a:lvl3pPr>
              <a:defRPr sz="800">
                <a:solidFill>
                  <a:schemeClr val="bg1"/>
                </a:solidFill>
              </a:defRPr>
            </a:lvl3pPr>
            <a:lvl4pPr>
              <a:defRPr sz="700">
                <a:solidFill>
                  <a:schemeClr val="bg1"/>
                </a:solidFill>
              </a:defRPr>
            </a:lvl4pPr>
            <a:lvl5pPr>
              <a:defRPr sz="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Date Placeholder 3">
            <a:extLst>
              <a:ext uri="{FF2B5EF4-FFF2-40B4-BE49-F238E27FC236}">
                <a16:creationId xmlns:a16="http://schemas.microsoft.com/office/drawing/2014/main" id="{86C770FE-325A-222C-1CCC-6687A4E5113C}"/>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14" name="Footer Placeholder 4">
            <a:extLst>
              <a:ext uri="{FF2B5EF4-FFF2-40B4-BE49-F238E27FC236}">
                <a16:creationId xmlns:a16="http://schemas.microsoft.com/office/drawing/2014/main" id="{8683A9D8-2C40-BACF-C7AD-8C0363D71763}"/>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15" name="Slide Number Placeholder 5">
            <a:extLst>
              <a:ext uri="{FF2B5EF4-FFF2-40B4-BE49-F238E27FC236}">
                <a16:creationId xmlns:a16="http://schemas.microsoft.com/office/drawing/2014/main" id="{EC5CA73A-8422-73AA-7CAD-BF04613FA1E4}"/>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pic>
        <p:nvPicPr>
          <p:cNvPr id="16" name="Picture 15">
            <a:extLst>
              <a:ext uri="{FF2B5EF4-FFF2-40B4-BE49-F238E27FC236}">
                <a16:creationId xmlns:a16="http://schemas.microsoft.com/office/drawing/2014/main" id="{7A679226-7DE6-9D60-11DF-51FC3E8366CD}"/>
              </a:ext>
            </a:extLst>
          </p:cNvPr>
          <p:cNvPicPr>
            <a:picLocks noChangeAspect="1"/>
          </p:cNvPicPr>
          <p:nvPr userDrawn="1"/>
        </p:nvPicPr>
        <p:blipFill>
          <a:blip r:embed="rId2"/>
          <a:srcRect/>
          <a:stretch/>
        </p:blipFill>
        <p:spPr>
          <a:xfrm>
            <a:off x="6783922" y="4503066"/>
            <a:ext cx="2259069" cy="578836"/>
          </a:xfrm>
          <a:prstGeom prst="rect">
            <a:avLst/>
          </a:prstGeom>
        </p:spPr>
      </p:pic>
    </p:spTree>
    <p:extLst>
      <p:ext uri="{BB962C8B-B14F-4D97-AF65-F5344CB8AC3E}">
        <p14:creationId xmlns:p14="http://schemas.microsoft.com/office/powerpoint/2010/main" val="410492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Light: Content with Basic Content Contain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DF952-7C6E-D2D8-AB0A-0004215E1D21}"/>
              </a:ext>
            </a:extLst>
          </p:cNvPr>
          <p:cNvSpPr>
            <a:spLocks noGrp="1"/>
          </p:cNvSpPr>
          <p:nvPr>
            <p:ph type="title"/>
          </p:nvPr>
        </p:nvSpPr>
        <p:spPr>
          <a:xfrm>
            <a:off x="629841" y="484188"/>
            <a:ext cx="2949178" cy="1058861"/>
          </a:xfrm>
        </p:spPr>
        <p:txBody>
          <a:bodyPr anchor="b"/>
          <a:lstStyle>
            <a:lvl1pPr>
              <a:defRPr sz="24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6AF7C71-0C15-971C-97C2-ACA5AFA23021}"/>
              </a:ext>
            </a:extLst>
          </p:cNvPr>
          <p:cNvSpPr>
            <a:spLocks noGrp="1"/>
          </p:cNvSpPr>
          <p:nvPr>
            <p:ph idx="1"/>
          </p:nvPr>
        </p:nvSpPr>
        <p:spPr>
          <a:xfrm>
            <a:off x="3887391" y="740569"/>
            <a:ext cx="4629150" cy="3655219"/>
          </a:xfrm>
        </p:spPr>
        <p:txBody>
          <a:bodyPr>
            <a:normAutofit/>
          </a:bodyPr>
          <a:lstStyle>
            <a:lvl1pPr>
              <a:defRPr sz="1600"/>
            </a:lvl1pPr>
            <a:lvl2pPr>
              <a:defRPr sz="1600"/>
            </a:lvl2pPr>
            <a:lvl3pPr>
              <a:defRPr sz="1200"/>
            </a:lvl3pPr>
            <a:lvl4pPr>
              <a:defRPr sz="1100"/>
            </a:lvl4pPr>
            <a:lvl5pPr>
              <a:defRPr sz="11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
            <a:extLst>
              <a:ext uri="{FF2B5EF4-FFF2-40B4-BE49-F238E27FC236}">
                <a16:creationId xmlns:a16="http://schemas.microsoft.com/office/drawing/2014/main" id="{EB727E40-51A3-23C4-E516-E1ECA1C06E8D}"/>
              </a:ext>
            </a:extLst>
          </p:cNvPr>
          <p:cNvSpPr>
            <a:spLocks noGrp="1"/>
          </p:cNvSpPr>
          <p:nvPr>
            <p:ph type="body" sz="half" idx="2"/>
          </p:nvPr>
        </p:nvSpPr>
        <p:spPr>
          <a:xfrm>
            <a:off x="629841" y="1610751"/>
            <a:ext cx="2949178" cy="279099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Date Placeholder 3">
            <a:extLst>
              <a:ext uri="{FF2B5EF4-FFF2-40B4-BE49-F238E27FC236}">
                <a16:creationId xmlns:a16="http://schemas.microsoft.com/office/drawing/2014/main" id="{028AB415-5F42-E7BB-21D5-9303013D6321}"/>
              </a:ext>
            </a:extLst>
          </p:cNvPr>
          <p:cNvSpPr>
            <a:spLocks noGrp="1"/>
          </p:cNvSpPr>
          <p:nvPr>
            <p:ph type="dt" sz="half" idx="10"/>
          </p:nvPr>
        </p:nvSpPr>
        <p:spPr>
          <a:xfrm>
            <a:off x="628650" y="4640882"/>
            <a:ext cx="982183" cy="273844"/>
          </a:xfrm>
        </p:spPr>
        <p:txBody>
          <a:bodyPr/>
          <a:lstStyle>
            <a:lvl1pPr>
              <a:defRPr>
                <a:solidFill>
                  <a:schemeClr val="tx1">
                    <a:lumMod val="65000"/>
                  </a:schemeClr>
                </a:solidFill>
              </a:defRPr>
            </a:lvl1pPr>
          </a:lstStyle>
          <a:p>
            <a:endParaRPr lang="en-AU" dirty="0"/>
          </a:p>
        </p:txBody>
      </p:sp>
      <p:sp>
        <p:nvSpPr>
          <p:cNvPr id="9" name="Footer Placeholder 4">
            <a:extLst>
              <a:ext uri="{FF2B5EF4-FFF2-40B4-BE49-F238E27FC236}">
                <a16:creationId xmlns:a16="http://schemas.microsoft.com/office/drawing/2014/main" id="{657E7949-AECE-43FD-80F5-6A1ACF77FB04}"/>
              </a:ext>
            </a:extLst>
          </p:cNvPr>
          <p:cNvSpPr>
            <a:spLocks noGrp="1"/>
          </p:cNvSpPr>
          <p:nvPr>
            <p:ph type="ftr" sz="quarter" idx="11"/>
          </p:nvPr>
        </p:nvSpPr>
        <p:spPr>
          <a:xfrm>
            <a:off x="1707367" y="4640882"/>
            <a:ext cx="3086100" cy="273844"/>
          </a:xfrm>
        </p:spPr>
        <p:txBody>
          <a:bodyPr/>
          <a:lstStyle>
            <a:lvl1pPr>
              <a:defRPr>
                <a:solidFill>
                  <a:schemeClr val="tx1">
                    <a:lumMod val="65000"/>
                  </a:schemeClr>
                </a:solidFill>
              </a:defRPr>
            </a:lvl1pPr>
          </a:lstStyle>
          <a:p>
            <a:endParaRPr lang="en-AU" dirty="0"/>
          </a:p>
        </p:txBody>
      </p:sp>
      <p:sp>
        <p:nvSpPr>
          <p:cNvPr id="10" name="Slide Number Placeholder 5">
            <a:extLst>
              <a:ext uri="{FF2B5EF4-FFF2-40B4-BE49-F238E27FC236}">
                <a16:creationId xmlns:a16="http://schemas.microsoft.com/office/drawing/2014/main" id="{25068ADD-68C7-BCDF-AC56-A9C343FA666B}"/>
              </a:ext>
            </a:extLst>
          </p:cNvPr>
          <p:cNvSpPr>
            <a:spLocks noGrp="1"/>
          </p:cNvSpPr>
          <p:nvPr>
            <p:ph type="sldNum" sz="quarter" idx="12"/>
          </p:nvPr>
        </p:nvSpPr>
        <p:spPr>
          <a:xfrm>
            <a:off x="101009" y="4640882"/>
            <a:ext cx="417816" cy="273844"/>
          </a:xfrm>
        </p:spPr>
        <p:txBody>
          <a:bodyPr/>
          <a:lstStyle>
            <a:lvl1pPr>
              <a:defRPr>
                <a:solidFill>
                  <a:schemeClr val="tx1">
                    <a:lumMod val="65000"/>
                  </a:schemeClr>
                </a:solidFill>
              </a:defRPr>
            </a:lvl1pPr>
          </a:lstStyle>
          <a:p>
            <a:fld id="{5C75888C-CBC0-4624-9DF9-0508A40329AE}" type="slidenum">
              <a:rPr lang="en-AU" smtClean="0"/>
              <a:pPr/>
              <a:t>‹#›</a:t>
            </a:fld>
            <a:endParaRPr lang="en-AU" dirty="0"/>
          </a:p>
        </p:txBody>
      </p:sp>
      <p:pic>
        <p:nvPicPr>
          <p:cNvPr id="5" name="Picture 4">
            <a:extLst>
              <a:ext uri="{FF2B5EF4-FFF2-40B4-BE49-F238E27FC236}">
                <a16:creationId xmlns:a16="http://schemas.microsoft.com/office/drawing/2014/main" id="{3CDE0C02-D309-6CB0-F1E7-5FA5B770437A}"/>
              </a:ext>
            </a:extLst>
          </p:cNvPr>
          <p:cNvPicPr>
            <a:picLocks noChangeAspect="1"/>
          </p:cNvPicPr>
          <p:nvPr userDrawn="1"/>
        </p:nvPicPr>
        <p:blipFill>
          <a:blip r:embed="rId2"/>
          <a:srcRect/>
          <a:stretch/>
        </p:blipFill>
        <p:spPr>
          <a:xfrm>
            <a:off x="6783922" y="4504896"/>
            <a:ext cx="2259069" cy="578835"/>
          </a:xfrm>
          <a:prstGeom prst="rect">
            <a:avLst/>
          </a:prstGeom>
        </p:spPr>
      </p:pic>
    </p:spTree>
    <p:extLst>
      <p:ext uri="{BB962C8B-B14F-4D97-AF65-F5344CB8AC3E}">
        <p14:creationId xmlns:p14="http://schemas.microsoft.com/office/powerpoint/2010/main" val="27007279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ight: Quote Slide">
    <p:bg>
      <p:bgPr>
        <a:solidFill>
          <a:schemeClr val="tx1"/>
        </a:solidFill>
        <a:effectLst/>
      </p:bgPr>
    </p:bg>
    <p:spTree>
      <p:nvGrpSpPr>
        <p:cNvPr id="1" name=""/>
        <p:cNvGrpSpPr/>
        <p:nvPr/>
      </p:nvGrpSpPr>
      <p:grpSpPr>
        <a:xfrm>
          <a:off x="0" y="0"/>
          <a:ext cx="0" cy="0"/>
          <a:chOff x="0" y="0"/>
          <a:chExt cx="0" cy="0"/>
        </a:xfrm>
      </p:grpSpPr>
      <p:sp>
        <p:nvSpPr>
          <p:cNvPr id="7" name="Right Arrow 6">
            <a:extLst>
              <a:ext uri="{FF2B5EF4-FFF2-40B4-BE49-F238E27FC236}">
                <a16:creationId xmlns:a16="http://schemas.microsoft.com/office/drawing/2014/main" id="{4E674801-47DB-646D-F117-668590631E0A}"/>
              </a:ext>
            </a:extLst>
          </p:cNvPr>
          <p:cNvSpPr/>
          <p:nvPr userDrawn="1"/>
        </p:nvSpPr>
        <p:spPr>
          <a:xfrm>
            <a:off x="-518381" y="2348013"/>
            <a:ext cx="7537596" cy="2795487"/>
          </a:xfrm>
          <a:custGeom>
            <a:avLst/>
            <a:gdLst>
              <a:gd name="connsiteX0" fmla="*/ 0 w 7259541"/>
              <a:gd name="connsiteY0" fmla="*/ 824948 h 3299792"/>
              <a:gd name="connsiteX1" fmla="*/ 5609645 w 7259541"/>
              <a:gd name="connsiteY1" fmla="*/ 824948 h 3299792"/>
              <a:gd name="connsiteX2" fmla="*/ 5609645 w 7259541"/>
              <a:gd name="connsiteY2" fmla="*/ 0 h 3299792"/>
              <a:gd name="connsiteX3" fmla="*/ 7259541 w 7259541"/>
              <a:gd name="connsiteY3" fmla="*/ 1649896 h 3299792"/>
              <a:gd name="connsiteX4" fmla="*/ 5609645 w 7259541"/>
              <a:gd name="connsiteY4" fmla="*/ 3299792 h 3299792"/>
              <a:gd name="connsiteX5" fmla="*/ 5609645 w 7259541"/>
              <a:gd name="connsiteY5" fmla="*/ 2474844 h 3299792"/>
              <a:gd name="connsiteX6" fmla="*/ 0 w 7259541"/>
              <a:gd name="connsiteY6" fmla="*/ 2474844 h 3299792"/>
              <a:gd name="connsiteX7" fmla="*/ 0 w 7259541"/>
              <a:gd name="connsiteY7" fmla="*/ 824948 h 3299792"/>
              <a:gd name="connsiteX0" fmla="*/ 405517 w 7665058"/>
              <a:gd name="connsiteY0" fmla="*/ 824948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405517 w 7665058"/>
              <a:gd name="connsiteY7" fmla="*/ 824948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6930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48413 w 7665058"/>
              <a:gd name="connsiteY5" fmla="*/ 228642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5970828 w 7665058"/>
              <a:gd name="connsiteY5" fmla="*/ 2485928 h 3299792"/>
              <a:gd name="connsiteX6" fmla="*/ 0 w 7665058"/>
              <a:gd name="connsiteY6" fmla="*/ 2490747 h 3299792"/>
              <a:gd name="connsiteX7" fmla="*/ 344557 w 7665058"/>
              <a:gd name="connsiteY7" fmla="*/ 813864 h 3299792"/>
              <a:gd name="connsiteX0" fmla="*/ 344557 w 7665058"/>
              <a:gd name="connsiteY0" fmla="*/ 813864 h 3033785"/>
              <a:gd name="connsiteX1" fmla="*/ 6015162 w 7665058"/>
              <a:gd name="connsiteY1" fmla="*/ 824948 h 3033785"/>
              <a:gd name="connsiteX2" fmla="*/ 6015162 w 7665058"/>
              <a:gd name="connsiteY2" fmla="*/ 0 h 3033785"/>
              <a:gd name="connsiteX3" fmla="*/ 7665058 w 7665058"/>
              <a:gd name="connsiteY3" fmla="*/ 1649896 h 3033785"/>
              <a:gd name="connsiteX4" fmla="*/ 5848907 w 7665058"/>
              <a:gd name="connsiteY4" fmla="*/ 3033785 h 3033785"/>
              <a:gd name="connsiteX5" fmla="*/ 5970828 w 7665058"/>
              <a:gd name="connsiteY5" fmla="*/ 2485928 h 3033785"/>
              <a:gd name="connsiteX6" fmla="*/ 0 w 7665058"/>
              <a:gd name="connsiteY6" fmla="*/ 2490747 h 3033785"/>
              <a:gd name="connsiteX7" fmla="*/ 344557 w 7665058"/>
              <a:gd name="connsiteY7" fmla="*/ 813864 h 3033785"/>
              <a:gd name="connsiteX0" fmla="*/ 344557 w 7665058"/>
              <a:gd name="connsiteY0" fmla="*/ 558940 h 2778861"/>
              <a:gd name="connsiteX1" fmla="*/ 6015162 w 7665058"/>
              <a:gd name="connsiteY1" fmla="*/ 570024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519467 w 7665058"/>
              <a:gd name="connsiteY1" fmla="*/ 664235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319962 w 7665058"/>
              <a:gd name="connsiteY1" fmla="*/ 547857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299298"/>
              <a:gd name="connsiteY0" fmla="*/ 558940 h 2778861"/>
              <a:gd name="connsiteX1" fmla="*/ 6319962 w 7299298"/>
              <a:gd name="connsiteY1" fmla="*/ 547857 h 2778861"/>
              <a:gd name="connsiteX2" fmla="*/ 6447424 w 7299298"/>
              <a:gd name="connsiteY2" fmla="*/ 0 h 2778861"/>
              <a:gd name="connsiteX3" fmla="*/ 7299298 w 7299298"/>
              <a:gd name="connsiteY3" fmla="*/ 1561226 h 2778861"/>
              <a:gd name="connsiteX4" fmla="*/ 5848907 w 7299298"/>
              <a:gd name="connsiteY4" fmla="*/ 2778861 h 2778861"/>
              <a:gd name="connsiteX5" fmla="*/ 5970828 w 7299298"/>
              <a:gd name="connsiteY5" fmla="*/ 2231004 h 2778861"/>
              <a:gd name="connsiteX6" fmla="*/ 0 w 7299298"/>
              <a:gd name="connsiteY6" fmla="*/ 2235823 h 2778861"/>
              <a:gd name="connsiteX7" fmla="*/ 344557 w 7299298"/>
              <a:gd name="connsiteY7" fmla="*/ 558940 h 2778861"/>
              <a:gd name="connsiteX0" fmla="*/ 344557 w 7537596"/>
              <a:gd name="connsiteY0" fmla="*/ 558940 h 2778861"/>
              <a:gd name="connsiteX1" fmla="*/ 6319962 w 7537596"/>
              <a:gd name="connsiteY1" fmla="*/ 547857 h 2778861"/>
              <a:gd name="connsiteX2" fmla="*/ 6447424 w 7537596"/>
              <a:gd name="connsiteY2" fmla="*/ 0 h 2778861"/>
              <a:gd name="connsiteX3" fmla="*/ 7537596 w 7537596"/>
              <a:gd name="connsiteY3" fmla="*/ 1383888 h 2778861"/>
              <a:gd name="connsiteX4" fmla="*/ 5848907 w 7537596"/>
              <a:gd name="connsiteY4" fmla="*/ 2778861 h 2778861"/>
              <a:gd name="connsiteX5" fmla="*/ 5970828 w 7537596"/>
              <a:gd name="connsiteY5" fmla="*/ 2231004 h 2778861"/>
              <a:gd name="connsiteX6" fmla="*/ 0 w 7537596"/>
              <a:gd name="connsiteY6" fmla="*/ 2235823 h 2778861"/>
              <a:gd name="connsiteX7" fmla="*/ 344557 w 7537596"/>
              <a:gd name="connsiteY7" fmla="*/ 558940 h 2778861"/>
              <a:gd name="connsiteX0" fmla="*/ 344557 w 7537596"/>
              <a:gd name="connsiteY0" fmla="*/ 353893 h 2573814"/>
              <a:gd name="connsiteX1" fmla="*/ 6319962 w 7537596"/>
              <a:gd name="connsiteY1" fmla="*/ 342810 h 2573814"/>
              <a:gd name="connsiteX2" fmla="*/ 6525010 w 7537596"/>
              <a:gd name="connsiteY2" fmla="*/ 0 h 2573814"/>
              <a:gd name="connsiteX3" fmla="*/ 7537596 w 7537596"/>
              <a:gd name="connsiteY3" fmla="*/ 1178841 h 2573814"/>
              <a:gd name="connsiteX4" fmla="*/ 5848907 w 7537596"/>
              <a:gd name="connsiteY4" fmla="*/ 2573814 h 2573814"/>
              <a:gd name="connsiteX5" fmla="*/ 5970828 w 7537596"/>
              <a:gd name="connsiteY5" fmla="*/ 2025957 h 2573814"/>
              <a:gd name="connsiteX6" fmla="*/ 0 w 7537596"/>
              <a:gd name="connsiteY6" fmla="*/ 2030776 h 2573814"/>
              <a:gd name="connsiteX7" fmla="*/ 344557 w 7537596"/>
              <a:gd name="connsiteY7" fmla="*/ 353893 h 2573814"/>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8907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89945"/>
              <a:gd name="connsiteX1" fmla="*/ 6319962 w 7537596"/>
              <a:gd name="connsiteY1" fmla="*/ 553399 h 2789945"/>
              <a:gd name="connsiteX2" fmla="*/ 6436341 w 7537596"/>
              <a:gd name="connsiteY2" fmla="*/ 0 h 2789945"/>
              <a:gd name="connsiteX3" fmla="*/ 7537596 w 7537596"/>
              <a:gd name="connsiteY3" fmla="*/ 1389430 h 2789945"/>
              <a:gd name="connsiteX4" fmla="*/ 6142624 w 7537596"/>
              <a:gd name="connsiteY4" fmla="*/ 2789945 h 2789945"/>
              <a:gd name="connsiteX5" fmla="*/ 5970828 w 7537596"/>
              <a:gd name="connsiteY5" fmla="*/ 2236546 h 2789945"/>
              <a:gd name="connsiteX6" fmla="*/ 0 w 7537596"/>
              <a:gd name="connsiteY6" fmla="*/ 2241365 h 2789945"/>
              <a:gd name="connsiteX7" fmla="*/ 344557 w 7537596"/>
              <a:gd name="connsiteY7" fmla="*/ 564482 h 2789945"/>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3366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70828 w 7537596"/>
              <a:gd name="connsiteY5" fmla="*/ 2236546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6114915 w 7537596"/>
              <a:gd name="connsiteY5" fmla="*/ 2070292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44557 w 7537596"/>
              <a:gd name="connsiteY7" fmla="*/ 564482 h 2795487"/>
              <a:gd name="connsiteX0" fmla="*/ 350099 w 7537596"/>
              <a:gd name="connsiteY0" fmla="*/ 558940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50099 w 7537596"/>
              <a:gd name="connsiteY7" fmla="*/ 558940 h 279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7596" h="2795487">
                <a:moveTo>
                  <a:pt x="350099" y="558940"/>
                </a:moveTo>
                <a:lnTo>
                  <a:pt x="6319962" y="553399"/>
                </a:lnTo>
                <a:lnTo>
                  <a:pt x="6436341" y="0"/>
                </a:lnTo>
                <a:lnTo>
                  <a:pt x="7537596" y="1389430"/>
                </a:lnTo>
                <a:lnTo>
                  <a:pt x="5832283" y="2795487"/>
                </a:lnTo>
                <a:lnTo>
                  <a:pt x="5965286" y="2236546"/>
                </a:lnTo>
                <a:lnTo>
                  <a:pt x="0" y="2241365"/>
                </a:lnTo>
                <a:lnTo>
                  <a:pt x="350099" y="558940"/>
                </a:lnTo>
                <a:close/>
              </a:path>
            </a:pathLst>
          </a:custGeom>
          <a:gradFill flip="none" rotWithShape="1">
            <a:gsLst>
              <a:gs pos="0">
                <a:schemeClr val="bg1">
                  <a:alpha val="0"/>
                </a:schemeClr>
              </a:gs>
              <a:gs pos="100000">
                <a:schemeClr val="bg1">
                  <a:lumMod val="20000"/>
                  <a:lumOff val="80000"/>
                  <a:alpha val="2018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97D86B1-7D1A-45FF-01BC-BCB96D1585F4}"/>
              </a:ext>
            </a:extLst>
          </p:cNvPr>
          <p:cNvSpPr/>
          <p:nvPr userDrawn="1"/>
        </p:nvSpPr>
        <p:spPr>
          <a:xfrm>
            <a:off x="0" y="4479925"/>
            <a:ext cx="9144000" cy="663575"/>
          </a:xfrm>
          <a:prstGeom prst="rect">
            <a:avLst/>
          </a:prstGeom>
          <a:gradFill flip="none" rotWithShape="1">
            <a:gsLst>
              <a:gs pos="0">
                <a:schemeClr val="bg1"/>
              </a:gs>
              <a:gs pos="78000">
                <a:schemeClr val="bg2">
                  <a:shade val="63000"/>
                  <a:satMod val="12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Date Placeholder 3">
            <a:extLst>
              <a:ext uri="{FF2B5EF4-FFF2-40B4-BE49-F238E27FC236}">
                <a16:creationId xmlns:a16="http://schemas.microsoft.com/office/drawing/2014/main" id="{E5979D2C-BAE4-465F-A31F-D3688E5D3C9C}"/>
              </a:ext>
            </a:extLst>
          </p:cNvPr>
          <p:cNvSpPr>
            <a:spLocks noGrp="1"/>
          </p:cNvSpPr>
          <p:nvPr>
            <p:ph type="dt" sz="half" idx="10"/>
          </p:nvPr>
        </p:nvSpPr>
        <p:spPr>
          <a:xfrm>
            <a:off x="628650" y="4640882"/>
            <a:ext cx="982183" cy="273844"/>
          </a:xfrm>
        </p:spPr>
        <p:txBody>
          <a:bodyPr/>
          <a:lstStyle>
            <a:lvl1pPr>
              <a:defRPr>
                <a:solidFill>
                  <a:schemeClr val="tx1"/>
                </a:solidFill>
              </a:defRPr>
            </a:lvl1pPr>
          </a:lstStyle>
          <a:p>
            <a:endParaRPr lang="en-AU" dirty="0"/>
          </a:p>
        </p:txBody>
      </p:sp>
      <p:sp>
        <p:nvSpPr>
          <p:cNvPr id="3" name="Footer Placeholder 4">
            <a:extLst>
              <a:ext uri="{FF2B5EF4-FFF2-40B4-BE49-F238E27FC236}">
                <a16:creationId xmlns:a16="http://schemas.microsoft.com/office/drawing/2014/main" id="{570EA2B4-376B-AD8D-4233-B6BEE988C08B}"/>
              </a:ext>
            </a:extLst>
          </p:cNvPr>
          <p:cNvSpPr>
            <a:spLocks noGrp="1"/>
          </p:cNvSpPr>
          <p:nvPr>
            <p:ph type="ftr" sz="quarter" idx="11"/>
          </p:nvPr>
        </p:nvSpPr>
        <p:spPr>
          <a:xfrm>
            <a:off x="1707367" y="4640882"/>
            <a:ext cx="3086100" cy="273844"/>
          </a:xfrm>
        </p:spPr>
        <p:txBody>
          <a:bodyPr/>
          <a:lstStyle>
            <a:lvl1pPr>
              <a:defRPr>
                <a:solidFill>
                  <a:schemeClr val="tx1"/>
                </a:solidFill>
              </a:defRPr>
            </a:lvl1pPr>
          </a:lstStyle>
          <a:p>
            <a:endParaRPr lang="en-AU" dirty="0"/>
          </a:p>
        </p:txBody>
      </p:sp>
      <p:sp>
        <p:nvSpPr>
          <p:cNvPr id="8" name="Slide Number Placeholder 5">
            <a:extLst>
              <a:ext uri="{FF2B5EF4-FFF2-40B4-BE49-F238E27FC236}">
                <a16:creationId xmlns:a16="http://schemas.microsoft.com/office/drawing/2014/main" id="{548DA263-227B-3BD6-3C47-A16A72708A02}"/>
              </a:ext>
            </a:extLst>
          </p:cNvPr>
          <p:cNvSpPr>
            <a:spLocks noGrp="1"/>
          </p:cNvSpPr>
          <p:nvPr>
            <p:ph type="sldNum" sz="quarter" idx="12"/>
          </p:nvPr>
        </p:nvSpPr>
        <p:spPr>
          <a:xfrm>
            <a:off x="101009" y="4640882"/>
            <a:ext cx="417816" cy="273844"/>
          </a:xfrm>
        </p:spPr>
        <p:txBody>
          <a:bodyPr/>
          <a:lstStyle>
            <a:lvl1pPr>
              <a:defRPr>
                <a:solidFill>
                  <a:schemeClr val="tx1"/>
                </a:solidFill>
              </a:defRPr>
            </a:lvl1pPr>
          </a:lstStyle>
          <a:p>
            <a:fld id="{5C75888C-CBC0-4624-9DF9-0508A40329AE}" type="slidenum">
              <a:rPr lang="en-AU" smtClean="0"/>
              <a:pPr/>
              <a:t>‹#›</a:t>
            </a:fld>
            <a:endParaRPr lang="en-AU" dirty="0"/>
          </a:p>
        </p:txBody>
      </p:sp>
      <p:cxnSp>
        <p:nvCxnSpPr>
          <p:cNvPr id="13" name="Straight Connector 12">
            <a:extLst>
              <a:ext uri="{FF2B5EF4-FFF2-40B4-BE49-F238E27FC236}">
                <a16:creationId xmlns:a16="http://schemas.microsoft.com/office/drawing/2014/main" id="{D9F2A857-F391-7285-C51D-D4A4770830FC}"/>
              </a:ext>
            </a:extLst>
          </p:cNvPr>
          <p:cNvCxnSpPr>
            <a:cxnSpLocks/>
          </p:cNvCxnSpPr>
          <p:nvPr userDrawn="1"/>
        </p:nvCxnSpPr>
        <p:spPr>
          <a:xfrm>
            <a:off x="0" y="4379303"/>
            <a:ext cx="9144000" cy="0"/>
          </a:xfrm>
          <a:prstGeom prst="line">
            <a:avLst/>
          </a:prstGeom>
          <a:ln>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DBDA188-12F5-B50E-2995-2AFF17811661}"/>
              </a:ext>
            </a:extLst>
          </p:cNvPr>
          <p:cNvSpPr txBox="1">
            <a:spLocks noGrp="1" noRot="1" noMove="1" noResize="1" noEditPoints="1" noAdjustHandles="1" noChangeArrowheads="1" noChangeShapeType="1"/>
          </p:cNvSpPr>
          <p:nvPr userDrawn="1"/>
        </p:nvSpPr>
        <p:spPr>
          <a:xfrm>
            <a:off x="142251" y="52935"/>
            <a:ext cx="1468582" cy="3154710"/>
          </a:xfrm>
          <a:prstGeom prst="rect">
            <a:avLst/>
          </a:prstGeom>
          <a:noFill/>
        </p:spPr>
        <p:txBody>
          <a:bodyPr wrap="square" rtlCol="0">
            <a:spAutoFit/>
          </a:bodyPr>
          <a:lstStyle/>
          <a:p>
            <a:r>
              <a:rPr lang="en-US" sz="19900" b="1" dirty="0">
                <a:solidFill>
                  <a:schemeClr val="bg1">
                    <a:lumMod val="20000"/>
                    <a:lumOff val="80000"/>
                    <a:alpha val="37000"/>
                  </a:schemeClr>
                </a:solidFill>
                <a:latin typeface="Times New Roman" panose="02020603050405020304" pitchFamily="18" charset="0"/>
                <a:ea typeface="Noto Serif" panose="02020502060505020204" pitchFamily="18" charset="0"/>
                <a:cs typeface="Times New Roman" panose="02020603050405020304" pitchFamily="18" charset="0"/>
              </a:rPr>
              <a:t>“</a:t>
            </a:r>
          </a:p>
        </p:txBody>
      </p:sp>
      <p:sp>
        <p:nvSpPr>
          <p:cNvPr id="9" name="Title 8">
            <a:extLst>
              <a:ext uri="{FF2B5EF4-FFF2-40B4-BE49-F238E27FC236}">
                <a16:creationId xmlns:a16="http://schemas.microsoft.com/office/drawing/2014/main" id="{AB773D2F-F341-CEFB-DC9F-1AB9DA7FF4C4}"/>
              </a:ext>
            </a:extLst>
          </p:cNvPr>
          <p:cNvSpPr>
            <a:spLocks noGrp="1"/>
          </p:cNvSpPr>
          <p:nvPr>
            <p:ph type="title" hasCustomPrompt="1"/>
          </p:nvPr>
        </p:nvSpPr>
        <p:spPr>
          <a:xfrm>
            <a:off x="1119741" y="898194"/>
            <a:ext cx="6904812" cy="2795485"/>
          </a:xfrm>
        </p:spPr>
        <p:txBody>
          <a:bodyPr/>
          <a:lstStyle/>
          <a:p>
            <a:r>
              <a:rPr lang="en-GB" dirty="0"/>
              <a:t>Click to add a quote. </a:t>
            </a:r>
            <a:br>
              <a:rPr lang="en-GB" dirty="0"/>
            </a:br>
            <a:r>
              <a:rPr lang="en-GB" dirty="0"/>
              <a:t>Maximum amount of lines is 7</a:t>
            </a:r>
            <a:endParaRPr lang="en-US" dirty="0"/>
          </a:p>
        </p:txBody>
      </p:sp>
      <p:sp>
        <p:nvSpPr>
          <p:cNvPr id="20" name="Text Placeholder 19">
            <a:extLst>
              <a:ext uri="{FF2B5EF4-FFF2-40B4-BE49-F238E27FC236}">
                <a16:creationId xmlns:a16="http://schemas.microsoft.com/office/drawing/2014/main" id="{0FCFF451-D0B5-C468-1AF1-FF24574E4F7A}"/>
              </a:ext>
            </a:extLst>
          </p:cNvPr>
          <p:cNvSpPr>
            <a:spLocks noGrp="1"/>
          </p:cNvSpPr>
          <p:nvPr>
            <p:ph type="body" sz="quarter" idx="13" hasCustomPrompt="1"/>
          </p:nvPr>
        </p:nvSpPr>
        <p:spPr>
          <a:xfrm>
            <a:off x="7132147" y="3844807"/>
            <a:ext cx="1568450" cy="338138"/>
          </a:xfrm>
        </p:spPr>
        <p:txBody>
          <a:bodyPr>
            <a:noAutofit/>
          </a:bodyPr>
          <a:lstStyle>
            <a:lvl1pPr marL="0" indent="0">
              <a:buNone/>
              <a:defRPr sz="800" b="1" i="1">
                <a:solidFill>
                  <a:schemeClr val="bg1">
                    <a:lumMod val="20000"/>
                    <a:lumOff val="80000"/>
                  </a:schemeClr>
                </a:solidFill>
                <a:latin typeface="Times New Roman" panose="02020603050405020304" pitchFamily="18" charset="0"/>
                <a:ea typeface="Noto Serif Black" panose="02020502060505020204" pitchFamily="18" charset="0"/>
                <a:cs typeface="Times New Roman" panose="02020603050405020304" pitchFamily="18" charset="0"/>
              </a:defRPr>
            </a:lvl1pPr>
            <a:lvl2pPr marL="342900" indent="0">
              <a:buNone/>
              <a:defRPr sz="900"/>
            </a:lvl2pPr>
            <a:lvl3pPr marL="685800" indent="0">
              <a:buNone/>
              <a:defRPr sz="800"/>
            </a:lvl3pPr>
            <a:lvl4pPr marL="1028700" indent="0">
              <a:buNone/>
              <a:defRPr sz="700"/>
            </a:lvl4pPr>
            <a:lvl5pPr marL="1371600" indent="0">
              <a:buNone/>
              <a:defRPr sz="700"/>
            </a:lvl5pPr>
          </a:lstStyle>
          <a:p>
            <a:pPr lvl="0"/>
            <a:r>
              <a:rPr lang="en-GB" dirty="0"/>
              <a:t>- Click to add name</a:t>
            </a:r>
            <a:endParaRPr lang="en-US" dirty="0"/>
          </a:p>
        </p:txBody>
      </p:sp>
      <p:pic>
        <p:nvPicPr>
          <p:cNvPr id="21" name="Picture 20">
            <a:extLst>
              <a:ext uri="{FF2B5EF4-FFF2-40B4-BE49-F238E27FC236}">
                <a16:creationId xmlns:a16="http://schemas.microsoft.com/office/drawing/2014/main" id="{41FC2DD1-FB8D-A383-DD81-B3E1AEBF6276}"/>
              </a:ext>
            </a:extLst>
          </p:cNvPr>
          <p:cNvPicPr>
            <a:picLocks noChangeAspect="1"/>
          </p:cNvPicPr>
          <p:nvPr userDrawn="1"/>
        </p:nvPicPr>
        <p:blipFill>
          <a:blip r:embed="rId2"/>
          <a:srcRect/>
          <a:stretch/>
        </p:blipFill>
        <p:spPr>
          <a:xfrm>
            <a:off x="6783922" y="4503066"/>
            <a:ext cx="2259069" cy="578836"/>
          </a:xfrm>
          <a:prstGeom prst="rect">
            <a:avLst/>
          </a:prstGeom>
        </p:spPr>
      </p:pic>
    </p:spTree>
    <p:extLst>
      <p:ext uri="{BB962C8B-B14F-4D97-AF65-F5344CB8AC3E}">
        <p14:creationId xmlns:p14="http://schemas.microsoft.com/office/powerpoint/2010/main" val="3423360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ight: Basic Content with Arrow Image">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D3C876FB-FCEB-3BAB-2E89-B74F4B1F1B8F}"/>
              </a:ext>
            </a:extLst>
          </p:cNvPr>
          <p:cNvSpPr>
            <a:spLocks noGrp="1"/>
          </p:cNvSpPr>
          <p:nvPr>
            <p:ph type="pic" sz="quarter" idx="13" hasCustomPrompt="1"/>
          </p:nvPr>
        </p:nvSpPr>
        <p:spPr>
          <a:xfrm>
            <a:off x="-448961" y="0"/>
            <a:ext cx="5242428" cy="5163045"/>
          </a:xfrm>
          <a:custGeom>
            <a:avLst/>
            <a:gdLst>
              <a:gd name="connsiteX0" fmla="*/ 0 w 5253038"/>
              <a:gd name="connsiteY0" fmla="*/ 5153025 h 5153025"/>
              <a:gd name="connsiteX1" fmla="*/ 1288256 w 5253038"/>
              <a:gd name="connsiteY1" fmla="*/ 0 h 5153025"/>
              <a:gd name="connsiteX2" fmla="*/ 5253038 w 5253038"/>
              <a:gd name="connsiteY2" fmla="*/ 0 h 5153025"/>
              <a:gd name="connsiteX3" fmla="*/ 3964782 w 5253038"/>
              <a:gd name="connsiteY3" fmla="*/ 5153025 h 5153025"/>
              <a:gd name="connsiteX4" fmla="*/ 0 w 5253038"/>
              <a:gd name="connsiteY4" fmla="*/ 5153025 h 5153025"/>
              <a:gd name="connsiteX0" fmla="*/ 2988 w 5256026"/>
              <a:gd name="connsiteY0" fmla="*/ 5153025 h 5153025"/>
              <a:gd name="connsiteX1" fmla="*/ 0 w 5256026"/>
              <a:gd name="connsiteY1" fmla="*/ 0 h 5153025"/>
              <a:gd name="connsiteX2" fmla="*/ 5256026 w 5256026"/>
              <a:gd name="connsiteY2" fmla="*/ 0 h 5153025"/>
              <a:gd name="connsiteX3" fmla="*/ 3967770 w 5256026"/>
              <a:gd name="connsiteY3" fmla="*/ 5153025 h 5153025"/>
              <a:gd name="connsiteX4" fmla="*/ 2988 w 5256026"/>
              <a:gd name="connsiteY4" fmla="*/ 5153025 h 5153025"/>
              <a:gd name="connsiteX0" fmla="*/ 2988 w 3967770"/>
              <a:gd name="connsiteY0" fmla="*/ 5164109 h 5164109"/>
              <a:gd name="connsiteX1" fmla="*/ 0 w 3967770"/>
              <a:gd name="connsiteY1" fmla="*/ 11084 h 5164109"/>
              <a:gd name="connsiteX2" fmla="*/ 3200011 w 3967770"/>
              <a:gd name="connsiteY2" fmla="*/ 0 h 5164109"/>
              <a:gd name="connsiteX3" fmla="*/ 3967770 w 3967770"/>
              <a:gd name="connsiteY3" fmla="*/ 5164109 h 5164109"/>
              <a:gd name="connsiteX4" fmla="*/ 2988 w 3967770"/>
              <a:gd name="connsiteY4" fmla="*/ 5164109 h 5164109"/>
              <a:gd name="connsiteX0" fmla="*/ 2988 w 5212297"/>
              <a:gd name="connsiteY0" fmla="*/ 5164109 h 5164109"/>
              <a:gd name="connsiteX1" fmla="*/ 0 w 5212297"/>
              <a:gd name="connsiteY1" fmla="*/ 11084 h 5164109"/>
              <a:gd name="connsiteX2" fmla="*/ 3200011 w 5212297"/>
              <a:gd name="connsiteY2" fmla="*/ 0 h 5164109"/>
              <a:gd name="connsiteX3" fmla="*/ 5212297 w 5212297"/>
              <a:gd name="connsiteY3" fmla="*/ 2576946 h 5164109"/>
              <a:gd name="connsiteX4" fmla="*/ 3967770 w 5212297"/>
              <a:gd name="connsiteY4" fmla="*/ 5164109 h 5164109"/>
              <a:gd name="connsiteX5" fmla="*/ 2988 w 5212297"/>
              <a:gd name="connsiteY5" fmla="*/ 5164109 h 5164109"/>
              <a:gd name="connsiteX0" fmla="*/ 2988 w 5212297"/>
              <a:gd name="connsiteY0" fmla="*/ 5164109 h 5164109"/>
              <a:gd name="connsiteX1" fmla="*/ 0 w 5212297"/>
              <a:gd name="connsiteY1" fmla="*/ 11084 h 5164109"/>
              <a:gd name="connsiteX2" fmla="*/ 3200011 w 5212297"/>
              <a:gd name="connsiteY2" fmla="*/ 0 h 5164109"/>
              <a:gd name="connsiteX3" fmla="*/ 5212297 w 5212297"/>
              <a:gd name="connsiteY3" fmla="*/ 2576946 h 5164109"/>
              <a:gd name="connsiteX4" fmla="*/ 3967770 w 5212297"/>
              <a:gd name="connsiteY4" fmla="*/ 5164109 h 5164109"/>
              <a:gd name="connsiteX5" fmla="*/ 2988 w 5212297"/>
              <a:gd name="connsiteY5" fmla="*/ 5164109 h 5164109"/>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2122345 w 5212297"/>
              <a:gd name="connsiteY4" fmla="*/ 5147484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62173"/>
              <a:gd name="connsiteY0" fmla="*/ 5153026 h 5153026"/>
              <a:gd name="connsiteX1" fmla="*/ 0 w 5262173"/>
              <a:gd name="connsiteY1" fmla="*/ 1 h 5153026"/>
              <a:gd name="connsiteX2" fmla="*/ 3205552 w 5262173"/>
              <a:gd name="connsiteY2" fmla="*/ 0 h 5153026"/>
              <a:gd name="connsiteX3" fmla="*/ 5262173 w 5262173"/>
              <a:gd name="connsiteY3" fmla="*/ 2488278 h 5153026"/>
              <a:gd name="connsiteX4" fmla="*/ 2111261 w 5262173"/>
              <a:gd name="connsiteY4" fmla="*/ 5153026 h 5153026"/>
              <a:gd name="connsiteX5" fmla="*/ 2988 w 5262173"/>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53026 h 5153026"/>
              <a:gd name="connsiteX5" fmla="*/ 2988 w 5217839"/>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53026 h 5153026"/>
              <a:gd name="connsiteX5" fmla="*/ 2988 w 5217839"/>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41942 h 5153026"/>
              <a:gd name="connsiteX5" fmla="*/ 2988 w 5217839"/>
              <a:gd name="connsiteY5" fmla="*/ 5153026 h 5153026"/>
              <a:gd name="connsiteX0" fmla="*/ 8530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41942 h 5153026"/>
              <a:gd name="connsiteX5" fmla="*/ 8530 w 5217839"/>
              <a:gd name="connsiteY5" fmla="*/ 5153026 h 5153026"/>
              <a:gd name="connsiteX0" fmla="*/ 606 w 5220999"/>
              <a:gd name="connsiteY0" fmla="*/ 5141943 h 5141943"/>
              <a:gd name="connsiteX1" fmla="*/ 3160 w 5220999"/>
              <a:gd name="connsiteY1" fmla="*/ 1 h 5141943"/>
              <a:gd name="connsiteX2" fmla="*/ 3208712 w 5220999"/>
              <a:gd name="connsiteY2" fmla="*/ 0 h 5141943"/>
              <a:gd name="connsiteX3" fmla="*/ 5220999 w 5220999"/>
              <a:gd name="connsiteY3" fmla="*/ 2576947 h 5141943"/>
              <a:gd name="connsiteX4" fmla="*/ 2114421 w 5220999"/>
              <a:gd name="connsiteY4" fmla="*/ 5141942 h 5141943"/>
              <a:gd name="connsiteX5" fmla="*/ 606 w 5220999"/>
              <a:gd name="connsiteY5" fmla="*/ 5141943 h 5141943"/>
              <a:gd name="connsiteX0" fmla="*/ 606 w 5220999"/>
              <a:gd name="connsiteY0" fmla="*/ 5141943 h 5141943"/>
              <a:gd name="connsiteX1" fmla="*/ 3160 w 5220999"/>
              <a:gd name="connsiteY1" fmla="*/ 1 h 5141943"/>
              <a:gd name="connsiteX2" fmla="*/ 3197628 w 5220999"/>
              <a:gd name="connsiteY2" fmla="*/ 0 h 5141943"/>
              <a:gd name="connsiteX3" fmla="*/ 5220999 w 5220999"/>
              <a:gd name="connsiteY3" fmla="*/ 2576947 h 5141943"/>
              <a:gd name="connsiteX4" fmla="*/ 2114421 w 5220999"/>
              <a:gd name="connsiteY4" fmla="*/ 5141942 h 5141943"/>
              <a:gd name="connsiteX5" fmla="*/ 606 w 5220999"/>
              <a:gd name="connsiteY5" fmla="*/ 5141943 h 514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0999" h="5141943">
                <a:moveTo>
                  <a:pt x="606" y="5141943"/>
                </a:moveTo>
                <a:cubicBezTo>
                  <a:pt x="-2237" y="3424268"/>
                  <a:pt x="6003" y="1717676"/>
                  <a:pt x="3160" y="1"/>
                </a:cubicBezTo>
                <a:lnTo>
                  <a:pt x="3197628" y="0"/>
                </a:lnTo>
                <a:lnTo>
                  <a:pt x="5220999" y="2576947"/>
                </a:lnTo>
                <a:lnTo>
                  <a:pt x="2114421" y="5141942"/>
                </a:lnTo>
                <a:lnTo>
                  <a:pt x="606" y="5141943"/>
                </a:lnTo>
                <a:close/>
              </a:path>
            </a:pathLst>
          </a:custGeom>
          <a:solidFill>
            <a:schemeClr val="bg1">
              <a:lumMod val="50000"/>
            </a:schemeClr>
          </a:solidFill>
          <a:effectLst>
            <a:innerShdw blurRad="572738" dist="637342">
              <a:prstClr val="black">
                <a:alpha val="78000"/>
              </a:prstClr>
            </a:innerShdw>
          </a:effectLst>
        </p:spPr>
        <p:txBody>
          <a:bodyPr anchor="ctr"/>
          <a:lstStyle>
            <a:lvl1pPr marL="981075" indent="0">
              <a:buNone/>
              <a:tabLst/>
              <a:defRPr/>
            </a:lvl1pPr>
          </a:lstStyle>
          <a:p>
            <a:r>
              <a:rPr lang="en-US" dirty="0"/>
              <a:t>Click to insert your </a:t>
            </a:r>
            <a:br>
              <a:rPr lang="en-US" dirty="0"/>
            </a:br>
            <a:r>
              <a:rPr lang="en-US" dirty="0"/>
              <a:t>picture into the shape</a:t>
            </a:r>
          </a:p>
          <a:p>
            <a:endParaRPr lang="en-US" dirty="0"/>
          </a:p>
          <a:p>
            <a:endParaRPr lang="en-US" dirty="0"/>
          </a:p>
          <a:p>
            <a:endParaRPr lang="en-US" dirty="0"/>
          </a:p>
          <a:p>
            <a:r>
              <a:rPr lang="en-US" dirty="0"/>
              <a:t>To reposition your</a:t>
            </a:r>
            <a:br>
              <a:rPr lang="en-US" dirty="0"/>
            </a:br>
            <a:r>
              <a:rPr lang="en-US" dirty="0"/>
              <a:t>picture:</a:t>
            </a:r>
            <a:br>
              <a:rPr lang="en-US" dirty="0"/>
            </a:br>
            <a:r>
              <a:rPr lang="en-US" dirty="0"/>
              <a:t>Right-click &gt; Crop </a:t>
            </a:r>
          </a:p>
        </p:txBody>
      </p:sp>
      <p:sp>
        <p:nvSpPr>
          <p:cNvPr id="2" name="Title 1">
            <a:extLst>
              <a:ext uri="{FF2B5EF4-FFF2-40B4-BE49-F238E27FC236}">
                <a16:creationId xmlns:a16="http://schemas.microsoft.com/office/drawing/2014/main" id="{DD5742A0-4E20-021F-9CF1-DFE97DCA482B}"/>
              </a:ext>
            </a:extLst>
          </p:cNvPr>
          <p:cNvSpPr>
            <a:spLocks noGrp="1"/>
          </p:cNvSpPr>
          <p:nvPr>
            <p:ph type="title"/>
          </p:nvPr>
        </p:nvSpPr>
        <p:spPr>
          <a:xfrm>
            <a:off x="4572000" y="407962"/>
            <a:ext cx="3990109" cy="1135087"/>
          </a:xfrm>
        </p:spPr>
        <p:txBody>
          <a:bodyPr anchor="b"/>
          <a:lstStyle>
            <a:lvl1pPr>
              <a:defRPr sz="2400"/>
            </a:lvl1pPr>
          </a:lstStyle>
          <a:p>
            <a:r>
              <a:rPr lang="en-US" dirty="0"/>
              <a:t>Click to edit Master title style</a:t>
            </a:r>
            <a:endParaRPr lang="en-AU" dirty="0"/>
          </a:p>
        </p:txBody>
      </p:sp>
      <p:sp>
        <p:nvSpPr>
          <p:cNvPr id="4" name="Text Placeholder 3">
            <a:extLst>
              <a:ext uri="{FF2B5EF4-FFF2-40B4-BE49-F238E27FC236}">
                <a16:creationId xmlns:a16="http://schemas.microsoft.com/office/drawing/2014/main" id="{275C6E26-3E88-BEB4-F6C8-80EAA4C59FFB}"/>
              </a:ext>
            </a:extLst>
          </p:cNvPr>
          <p:cNvSpPr>
            <a:spLocks noGrp="1"/>
          </p:cNvSpPr>
          <p:nvPr>
            <p:ph type="body" sz="half" idx="2" hasCustomPrompt="1"/>
          </p:nvPr>
        </p:nvSpPr>
        <p:spPr>
          <a:xfrm>
            <a:off x="4572000" y="1603717"/>
            <a:ext cx="3990109" cy="279802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 </a:t>
            </a:r>
          </a:p>
        </p:txBody>
      </p:sp>
      <p:sp>
        <p:nvSpPr>
          <p:cNvPr id="8" name="Date Placeholder 3">
            <a:extLst>
              <a:ext uri="{FF2B5EF4-FFF2-40B4-BE49-F238E27FC236}">
                <a16:creationId xmlns:a16="http://schemas.microsoft.com/office/drawing/2014/main" id="{16133971-C051-4EB0-3C49-0840DCB2E489}"/>
              </a:ext>
            </a:extLst>
          </p:cNvPr>
          <p:cNvSpPr>
            <a:spLocks noGrp="1"/>
          </p:cNvSpPr>
          <p:nvPr>
            <p:ph type="dt" sz="half" idx="10"/>
          </p:nvPr>
        </p:nvSpPr>
        <p:spPr>
          <a:xfrm>
            <a:off x="628650" y="4640882"/>
            <a:ext cx="982183" cy="273844"/>
          </a:xfrm>
        </p:spPr>
        <p:txBody>
          <a:bodyPr/>
          <a:lstStyle>
            <a:lvl1pPr>
              <a:defRPr>
                <a:solidFill>
                  <a:schemeClr val="tx1">
                    <a:lumMod val="65000"/>
                  </a:schemeClr>
                </a:solidFill>
              </a:defRPr>
            </a:lvl1pPr>
          </a:lstStyle>
          <a:p>
            <a:endParaRPr lang="en-AU" dirty="0"/>
          </a:p>
        </p:txBody>
      </p:sp>
      <p:sp>
        <p:nvSpPr>
          <p:cNvPr id="9" name="Footer Placeholder 4">
            <a:extLst>
              <a:ext uri="{FF2B5EF4-FFF2-40B4-BE49-F238E27FC236}">
                <a16:creationId xmlns:a16="http://schemas.microsoft.com/office/drawing/2014/main" id="{AE5C80CE-12DA-E2FD-655B-2D3909678591}"/>
              </a:ext>
            </a:extLst>
          </p:cNvPr>
          <p:cNvSpPr>
            <a:spLocks noGrp="1"/>
          </p:cNvSpPr>
          <p:nvPr>
            <p:ph type="ftr" sz="quarter" idx="11"/>
          </p:nvPr>
        </p:nvSpPr>
        <p:spPr>
          <a:xfrm>
            <a:off x="1707367" y="4640882"/>
            <a:ext cx="3086100" cy="273844"/>
          </a:xfrm>
        </p:spPr>
        <p:txBody>
          <a:bodyPr/>
          <a:lstStyle>
            <a:lvl1pPr>
              <a:defRPr>
                <a:solidFill>
                  <a:schemeClr val="tx1">
                    <a:lumMod val="65000"/>
                  </a:schemeClr>
                </a:solidFill>
              </a:defRPr>
            </a:lvl1pPr>
          </a:lstStyle>
          <a:p>
            <a:endParaRPr lang="en-AU" dirty="0"/>
          </a:p>
        </p:txBody>
      </p:sp>
      <p:sp>
        <p:nvSpPr>
          <p:cNvPr id="10" name="Slide Number Placeholder 5">
            <a:extLst>
              <a:ext uri="{FF2B5EF4-FFF2-40B4-BE49-F238E27FC236}">
                <a16:creationId xmlns:a16="http://schemas.microsoft.com/office/drawing/2014/main" id="{4E3840E2-D484-CCDB-7536-AF48A0B68815}"/>
              </a:ext>
            </a:extLst>
          </p:cNvPr>
          <p:cNvSpPr>
            <a:spLocks noGrp="1"/>
          </p:cNvSpPr>
          <p:nvPr>
            <p:ph type="sldNum" sz="quarter" idx="12"/>
          </p:nvPr>
        </p:nvSpPr>
        <p:spPr>
          <a:xfrm>
            <a:off x="101009" y="4640882"/>
            <a:ext cx="417816" cy="273844"/>
          </a:xfrm>
        </p:spPr>
        <p:txBody>
          <a:bodyPr/>
          <a:lstStyle>
            <a:lvl1pPr>
              <a:defRPr>
                <a:solidFill>
                  <a:schemeClr val="tx1">
                    <a:lumMod val="65000"/>
                  </a:schemeClr>
                </a:solidFill>
              </a:defRPr>
            </a:lvl1pPr>
          </a:lstStyle>
          <a:p>
            <a:fld id="{5C75888C-CBC0-4624-9DF9-0508A40329AE}" type="slidenum">
              <a:rPr lang="en-AU" smtClean="0"/>
              <a:pPr/>
              <a:t>‹#›</a:t>
            </a:fld>
            <a:endParaRPr lang="en-AU" dirty="0"/>
          </a:p>
        </p:txBody>
      </p:sp>
      <p:pic>
        <p:nvPicPr>
          <p:cNvPr id="5" name="Picture 4">
            <a:extLst>
              <a:ext uri="{FF2B5EF4-FFF2-40B4-BE49-F238E27FC236}">
                <a16:creationId xmlns:a16="http://schemas.microsoft.com/office/drawing/2014/main" id="{7895D38E-EC59-771B-0054-65B0E0ABD01D}"/>
              </a:ext>
            </a:extLst>
          </p:cNvPr>
          <p:cNvPicPr>
            <a:picLocks noChangeAspect="1"/>
          </p:cNvPicPr>
          <p:nvPr userDrawn="1"/>
        </p:nvPicPr>
        <p:blipFill>
          <a:blip r:embed="rId2"/>
          <a:srcRect/>
          <a:stretch/>
        </p:blipFill>
        <p:spPr>
          <a:xfrm>
            <a:off x="6783922" y="4504896"/>
            <a:ext cx="2259069" cy="578835"/>
          </a:xfrm>
          <a:prstGeom prst="rect">
            <a:avLst/>
          </a:prstGeom>
        </p:spPr>
      </p:pic>
    </p:spTree>
    <p:extLst>
      <p:ext uri="{BB962C8B-B14F-4D97-AF65-F5344CB8AC3E}">
        <p14:creationId xmlns:p14="http://schemas.microsoft.com/office/powerpoint/2010/main" val="1604084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ight: Basic Content with Arrow Image Inverse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80D2A12-028D-A84E-BBE1-C4972A4252DD}"/>
              </a:ext>
            </a:extLst>
          </p:cNvPr>
          <p:cNvSpPr>
            <a:spLocks noGrp="1"/>
          </p:cNvSpPr>
          <p:nvPr>
            <p:ph type="pic" sz="quarter" idx="14" hasCustomPrompt="1"/>
          </p:nvPr>
        </p:nvSpPr>
        <p:spPr>
          <a:xfrm>
            <a:off x="3690961" y="-16626"/>
            <a:ext cx="5570308" cy="5162777"/>
          </a:xfrm>
          <a:custGeom>
            <a:avLst/>
            <a:gdLst>
              <a:gd name="connsiteX0" fmla="*/ 0 w 5838825"/>
              <a:gd name="connsiteY0" fmla="*/ 0 h 5162550"/>
              <a:gd name="connsiteX1" fmla="*/ 3257550 w 5838825"/>
              <a:gd name="connsiteY1" fmla="*/ 0 h 5162550"/>
              <a:gd name="connsiteX2" fmla="*/ 5838825 w 5838825"/>
              <a:gd name="connsiteY2" fmla="*/ 2581275 h 5162550"/>
              <a:gd name="connsiteX3" fmla="*/ 3257550 w 5838825"/>
              <a:gd name="connsiteY3" fmla="*/ 5162550 h 5162550"/>
              <a:gd name="connsiteX4" fmla="*/ 0 w 5838825"/>
              <a:gd name="connsiteY4" fmla="*/ 5162550 h 5162550"/>
              <a:gd name="connsiteX5" fmla="*/ 2581275 w 5838825"/>
              <a:gd name="connsiteY5" fmla="*/ 2581275 h 5162550"/>
              <a:gd name="connsiteX6" fmla="*/ 0 w 5838825"/>
              <a:gd name="connsiteY6" fmla="*/ 0 h 5162550"/>
              <a:gd name="connsiteX0" fmla="*/ 0 w 5838825"/>
              <a:gd name="connsiteY0" fmla="*/ 10275 h 5172825"/>
              <a:gd name="connsiteX1" fmla="*/ 5836364 w 5838825"/>
              <a:gd name="connsiteY1" fmla="*/ 0 h 5172825"/>
              <a:gd name="connsiteX2" fmla="*/ 5838825 w 5838825"/>
              <a:gd name="connsiteY2" fmla="*/ 2591550 h 5172825"/>
              <a:gd name="connsiteX3" fmla="*/ 3257550 w 5838825"/>
              <a:gd name="connsiteY3" fmla="*/ 5172825 h 5172825"/>
              <a:gd name="connsiteX4" fmla="*/ 0 w 5838825"/>
              <a:gd name="connsiteY4" fmla="*/ 5172825 h 5172825"/>
              <a:gd name="connsiteX5" fmla="*/ 2581275 w 5838825"/>
              <a:gd name="connsiteY5" fmla="*/ 2591550 h 5172825"/>
              <a:gd name="connsiteX6" fmla="*/ 0 w 5838825"/>
              <a:gd name="connsiteY6" fmla="*/ 10275 h 5172825"/>
              <a:gd name="connsiteX0" fmla="*/ 0 w 5846638"/>
              <a:gd name="connsiteY0" fmla="*/ 10275 h 5172825"/>
              <a:gd name="connsiteX1" fmla="*/ 5836364 w 5846638"/>
              <a:gd name="connsiteY1" fmla="*/ 0 h 5172825"/>
              <a:gd name="connsiteX2" fmla="*/ 5838825 w 5846638"/>
              <a:gd name="connsiteY2" fmla="*/ 2591550 h 5172825"/>
              <a:gd name="connsiteX3" fmla="*/ 5846638 w 5846638"/>
              <a:gd name="connsiteY3" fmla="*/ 5162551 h 5172825"/>
              <a:gd name="connsiteX4" fmla="*/ 0 w 5846638"/>
              <a:gd name="connsiteY4" fmla="*/ 5172825 h 5172825"/>
              <a:gd name="connsiteX5" fmla="*/ 2581275 w 5846638"/>
              <a:gd name="connsiteY5" fmla="*/ 2591550 h 5172825"/>
              <a:gd name="connsiteX6" fmla="*/ 0 w 5846638"/>
              <a:gd name="connsiteY6" fmla="*/ 10275 h 5172825"/>
              <a:gd name="connsiteX0" fmla="*/ 1325366 w 5846638"/>
              <a:gd name="connsiteY0" fmla="*/ 1 h 5172825"/>
              <a:gd name="connsiteX1" fmla="*/ 5836364 w 5846638"/>
              <a:gd name="connsiteY1" fmla="*/ 0 h 5172825"/>
              <a:gd name="connsiteX2" fmla="*/ 5838825 w 5846638"/>
              <a:gd name="connsiteY2" fmla="*/ 2591550 h 5172825"/>
              <a:gd name="connsiteX3" fmla="*/ 5846638 w 5846638"/>
              <a:gd name="connsiteY3" fmla="*/ 5162551 h 5172825"/>
              <a:gd name="connsiteX4" fmla="*/ 0 w 5846638"/>
              <a:gd name="connsiteY4" fmla="*/ 5172825 h 5172825"/>
              <a:gd name="connsiteX5" fmla="*/ 2581275 w 5846638"/>
              <a:gd name="connsiteY5" fmla="*/ 2591550 h 5172825"/>
              <a:gd name="connsiteX6" fmla="*/ 1325366 w 5846638"/>
              <a:gd name="connsiteY6" fmla="*/ 1 h 5172825"/>
              <a:gd name="connsiteX0" fmla="*/ 1325366 w 5846638"/>
              <a:gd name="connsiteY0" fmla="*/ 1 h 5172825"/>
              <a:gd name="connsiteX1" fmla="*/ 5836364 w 5846638"/>
              <a:gd name="connsiteY1" fmla="*/ 0 h 5172825"/>
              <a:gd name="connsiteX2" fmla="*/ 5838825 w 5846638"/>
              <a:gd name="connsiteY2" fmla="*/ 2591550 h 5172825"/>
              <a:gd name="connsiteX3" fmla="*/ 5846638 w 5846638"/>
              <a:gd name="connsiteY3" fmla="*/ 5162551 h 5172825"/>
              <a:gd name="connsiteX4" fmla="*/ 0 w 5846638"/>
              <a:gd name="connsiteY4" fmla="*/ 5172825 h 5172825"/>
              <a:gd name="connsiteX5" fmla="*/ 3390167 w 5846638"/>
              <a:gd name="connsiteY5" fmla="*/ 2596574 h 5172825"/>
              <a:gd name="connsiteX6" fmla="*/ 1325366 w 5846638"/>
              <a:gd name="connsiteY6" fmla="*/ 1 h 5172825"/>
              <a:gd name="connsiteX0" fmla="*/ 1355511 w 5846638"/>
              <a:gd name="connsiteY0" fmla="*/ 10049 h 5172825"/>
              <a:gd name="connsiteX1" fmla="*/ 5836364 w 5846638"/>
              <a:gd name="connsiteY1" fmla="*/ 0 h 5172825"/>
              <a:gd name="connsiteX2" fmla="*/ 5838825 w 5846638"/>
              <a:gd name="connsiteY2" fmla="*/ 2591550 h 5172825"/>
              <a:gd name="connsiteX3" fmla="*/ 5846638 w 5846638"/>
              <a:gd name="connsiteY3" fmla="*/ 5162551 h 5172825"/>
              <a:gd name="connsiteX4" fmla="*/ 0 w 5846638"/>
              <a:gd name="connsiteY4" fmla="*/ 5172825 h 5172825"/>
              <a:gd name="connsiteX5" fmla="*/ 3390167 w 5846638"/>
              <a:gd name="connsiteY5" fmla="*/ 2596574 h 5172825"/>
              <a:gd name="connsiteX6" fmla="*/ 1355511 w 5846638"/>
              <a:gd name="connsiteY6" fmla="*/ 10049 h 5172825"/>
              <a:gd name="connsiteX0" fmla="*/ 1079181 w 5570308"/>
              <a:gd name="connsiteY0" fmla="*/ 10049 h 5162777"/>
              <a:gd name="connsiteX1" fmla="*/ 5560034 w 5570308"/>
              <a:gd name="connsiteY1" fmla="*/ 0 h 5162777"/>
              <a:gd name="connsiteX2" fmla="*/ 5562495 w 5570308"/>
              <a:gd name="connsiteY2" fmla="*/ 2591550 h 5162777"/>
              <a:gd name="connsiteX3" fmla="*/ 5570308 w 5570308"/>
              <a:gd name="connsiteY3" fmla="*/ 5162551 h 5162777"/>
              <a:gd name="connsiteX4" fmla="*/ 0 w 5570308"/>
              <a:gd name="connsiteY4" fmla="*/ 5162777 h 5162777"/>
              <a:gd name="connsiteX5" fmla="*/ 3113837 w 5570308"/>
              <a:gd name="connsiteY5" fmla="*/ 2596574 h 5162777"/>
              <a:gd name="connsiteX6" fmla="*/ 1079181 w 5570308"/>
              <a:gd name="connsiteY6" fmla="*/ 10049 h 516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70308" h="5162777">
                <a:moveTo>
                  <a:pt x="1079181" y="10049"/>
                </a:moveTo>
                <a:lnTo>
                  <a:pt x="5560034" y="0"/>
                </a:lnTo>
                <a:cubicBezTo>
                  <a:pt x="5560854" y="863850"/>
                  <a:pt x="5561675" y="1727700"/>
                  <a:pt x="5562495" y="2591550"/>
                </a:cubicBezTo>
                <a:cubicBezTo>
                  <a:pt x="5565099" y="3448550"/>
                  <a:pt x="5567704" y="4305551"/>
                  <a:pt x="5570308" y="5162551"/>
                </a:cubicBezTo>
                <a:lnTo>
                  <a:pt x="0" y="5162777"/>
                </a:lnTo>
                <a:lnTo>
                  <a:pt x="3113837" y="2596574"/>
                </a:lnTo>
                <a:lnTo>
                  <a:pt x="1079181" y="10049"/>
                </a:lnTo>
                <a:close/>
              </a:path>
            </a:pathLst>
          </a:custGeom>
          <a:solidFill>
            <a:schemeClr val="bg1">
              <a:lumMod val="50000"/>
            </a:schemeClr>
          </a:solidFill>
          <a:effectLst>
            <a:innerShdw blurRad="573786" dist="50800" dir="13500000">
              <a:prstClr val="black">
                <a:alpha val="78000"/>
              </a:prstClr>
            </a:innerShdw>
          </a:effectLst>
        </p:spPr>
        <p:txBody>
          <a:bodyPr anchor="ctr"/>
          <a:lstStyle>
            <a:lvl1pPr marL="0" indent="0" algn="r">
              <a:buNone/>
              <a:defRPr/>
            </a:lvl1pPr>
          </a:lstStyle>
          <a:p>
            <a:r>
              <a:rPr lang="en-US" dirty="0"/>
              <a:t>Click to insert your </a:t>
            </a:r>
            <a:br>
              <a:rPr lang="en-US" dirty="0"/>
            </a:br>
            <a:r>
              <a:rPr lang="en-US" dirty="0"/>
              <a:t>picture into the shape</a:t>
            </a:r>
          </a:p>
          <a:p>
            <a:endParaRPr lang="en-US" dirty="0"/>
          </a:p>
          <a:p>
            <a:endParaRPr lang="en-US" dirty="0"/>
          </a:p>
          <a:p>
            <a:endParaRPr lang="en-US" dirty="0"/>
          </a:p>
          <a:p>
            <a:r>
              <a:rPr lang="en-US" dirty="0"/>
              <a:t>To reposition your</a:t>
            </a:r>
            <a:br>
              <a:rPr lang="en-US" dirty="0"/>
            </a:br>
            <a:r>
              <a:rPr lang="en-US" dirty="0"/>
              <a:t>picture:</a:t>
            </a:r>
            <a:br>
              <a:rPr lang="en-US" dirty="0"/>
            </a:br>
            <a:r>
              <a:rPr lang="en-US" dirty="0"/>
              <a:t>Right-click &gt; Crop </a:t>
            </a:r>
          </a:p>
          <a:p>
            <a:endParaRPr lang="en-US" dirty="0"/>
          </a:p>
        </p:txBody>
      </p:sp>
      <p:sp>
        <p:nvSpPr>
          <p:cNvPr id="2" name="Title 1">
            <a:extLst>
              <a:ext uri="{FF2B5EF4-FFF2-40B4-BE49-F238E27FC236}">
                <a16:creationId xmlns:a16="http://schemas.microsoft.com/office/drawing/2014/main" id="{DCDDF952-7C6E-D2D8-AB0A-0004215E1D21}"/>
              </a:ext>
            </a:extLst>
          </p:cNvPr>
          <p:cNvSpPr>
            <a:spLocks noGrp="1"/>
          </p:cNvSpPr>
          <p:nvPr>
            <p:ph type="title"/>
          </p:nvPr>
        </p:nvSpPr>
        <p:spPr>
          <a:xfrm>
            <a:off x="518825" y="654148"/>
            <a:ext cx="4626768" cy="1071782"/>
          </a:xfrm>
        </p:spPr>
        <p:txBody>
          <a:bodyPr anchor="b"/>
          <a:lstStyle>
            <a:lvl1pPr>
              <a:defRPr sz="2400"/>
            </a:lvl1p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06AF7C71-0C15-971C-97C2-ACA5AFA23021}"/>
              </a:ext>
            </a:extLst>
          </p:cNvPr>
          <p:cNvSpPr>
            <a:spLocks noGrp="1"/>
          </p:cNvSpPr>
          <p:nvPr>
            <p:ph idx="1"/>
          </p:nvPr>
        </p:nvSpPr>
        <p:spPr>
          <a:xfrm>
            <a:off x="518825" y="1814732"/>
            <a:ext cx="4629150" cy="2763936"/>
          </a:xfrm>
        </p:spPr>
        <p:txBody>
          <a:bodyPr>
            <a:normAutofit/>
          </a:bodyPr>
          <a:lstStyle>
            <a:lvl1pPr>
              <a:defRPr sz="1400"/>
            </a:lvl1pPr>
            <a:lvl2pPr>
              <a:defRPr sz="1400"/>
            </a:lvl2pPr>
            <a:lvl3pPr>
              <a:defRPr sz="1100"/>
            </a:lvl3pPr>
            <a:lvl4pPr>
              <a:defRPr sz="1050"/>
            </a:lvl4pPr>
            <a:lvl5pPr>
              <a:defRPr sz="105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Date Placeholder 3">
            <a:extLst>
              <a:ext uri="{FF2B5EF4-FFF2-40B4-BE49-F238E27FC236}">
                <a16:creationId xmlns:a16="http://schemas.microsoft.com/office/drawing/2014/main" id="{028AB415-5F42-E7BB-21D5-9303013D6321}"/>
              </a:ext>
            </a:extLst>
          </p:cNvPr>
          <p:cNvSpPr>
            <a:spLocks noGrp="1"/>
          </p:cNvSpPr>
          <p:nvPr>
            <p:ph type="dt" sz="half" idx="10"/>
          </p:nvPr>
        </p:nvSpPr>
        <p:spPr>
          <a:xfrm>
            <a:off x="628650" y="4640882"/>
            <a:ext cx="982183" cy="273844"/>
          </a:xfrm>
        </p:spPr>
        <p:txBody>
          <a:bodyPr/>
          <a:lstStyle>
            <a:lvl1pPr>
              <a:defRPr>
                <a:solidFill>
                  <a:schemeClr val="bg1"/>
                </a:solidFill>
              </a:defRPr>
            </a:lvl1pPr>
          </a:lstStyle>
          <a:p>
            <a:endParaRPr lang="en-AU" dirty="0"/>
          </a:p>
        </p:txBody>
      </p:sp>
      <p:sp>
        <p:nvSpPr>
          <p:cNvPr id="9" name="Footer Placeholder 4">
            <a:extLst>
              <a:ext uri="{FF2B5EF4-FFF2-40B4-BE49-F238E27FC236}">
                <a16:creationId xmlns:a16="http://schemas.microsoft.com/office/drawing/2014/main" id="{657E7949-AECE-43FD-80F5-6A1ACF77FB04}"/>
              </a:ext>
            </a:extLst>
          </p:cNvPr>
          <p:cNvSpPr>
            <a:spLocks noGrp="1"/>
          </p:cNvSpPr>
          <p:nvPr>
            <p:ph type="ftr" sz="quarter" idx="11"/>
          </p:nvPr>
        </p:nvSpPr>
        <p:spPr>
          <a:xfrm>
            <a:off x="1707367" y="4640882"/>
            <a:ext cx="3086100" cy="273844"/>
          </a:xfrm>
        </p:spPr>
        <p:txBody>
          <a:bodyPr/>
          <a:lstStyle>
            <a:lvl1pPr>
              <a:defRPr>
                <a:solidFill>
                  <a:schemeClr val="bg1"/>
                </a:solidFill>
              </a:defRPr>
            </a:lvl1pPr>
          </a:lstStyle>
          <a:p>
            <a:endParaRPr lang="en-AU" dirty="0"/>
          </a:p>
        </p:txBody>
      </p:sp>
      <p:sp>
        <p:nvSpPr>
          <p:cNvPr id="10" name="Slide Number Placeholder 5">
            <a:extLst>
              <a:ext uri="{FF2B5EF4-FFF2-40B4-BE49-F238E27FC236}">
                <a16:creationId xmlns:a16="http://schemas.microsoft.com/office/drawing/2014/main" id="{25068ADD-68C7-BCDF-AC56-A9C343FA666B}"/>
              </a:ext>
            </a:extLst>
          </p:cNvPr>
          <p:cNvSpPr>
            <a:spLocks noGrp="1"/>
          </p:cNvSpPr>
          <p:nvPr>
            <p:ph type="sldNum" sz="quarter" idx="12"/>
          </p:nvPr>
        </p:nvSpPr>
        <p:spPr>
          <a:xfrm>
            <a:off x="101009" y="4640882"/>
            <a:ext cx="417816" cy="273844"/>
          </a:xfrm>
        </p:spPr>
        <p:txBody>
          <a:bodyPr/>
          <a:lstStyle>
            <a:lvl1pPr>
              <a:defRPr>
                <a:solidFill>
                  <a:schemeClr val="bg1"/>
                </a:solidFill>
              </a:defRPr>
            </a:lvl1pPr>
          </a:lstStyle>
          <a:p>
            <a:fld id="{5C75888C-CBC0-4624-9DF9-0508A40329AE}" type="slidenum">
              <a:rPr lang="en-AU" smtClean="0"/>
              <a:pPr/>
              <a:t>‹#›</a:t>
            </a:fld>
            <a:endParaRPr lang="en-AU" dirty="0"/>
          </a:p>
        </p:txBody>
      </p:sp>
      <p:pic>
        <p:nvPicPr>
          <p:cNvPr id="6" name="Picture 5">
            <a:extLst>
              <a:ext uri="{FF2B5EF4-FFF2-40B4-BE49-F238E27FC236}">
                <a16:creationId xmlns:a16="http://schemas.microsoft.com/office/drawing/2014/main" id="{158D007C-5F35-5F85-A41B-10EBA958134F}"/>
              </a:ext>
            </a:extLst>
          </p:cNvPr>
          <p:cNvPicPr>
            <a:picLocks noChangeAspect="1"/>
          </p:cNvPicPr>
          <p:nvPr userDrawn="1"/>
        </p:nvPicPr>
        <p:blipFill>
          <a:blip r:embed="rId2"/>
          <a:srcRect/>
          <a:stretch/>
        </p:blipFill>
        <p:spPr>
          <a:xfrm>
            <a:off x="6783922" y="4503066"/>
            <a:ext cx="2259069" cy="578836"/>
          </a:xfrm>
          <a:prstGeom prst="rect">
            <a:avLst/>
          </a:prstGeom>
        </p:spPr>
      </p:pic>
    </p:spTree>
    <p:extLst>
      <p:ext uri="{BB962C8B-B14F-4D97-AF65-F5344CB8AC3E}">
        <p14:creationId xmlns:p14="http://schemas.microsoft.com/office/powerpoint/2010/main" val="29953998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2FEE9-E656-E9EC-05D7-26D0C63E3887}"/>
              </a:ext>
            </a:extLst>
          </p:cNvPr>
          <p:cNvSpPr>
            <a:spLocks noGrp="1"/>
          </p:cNvSpPr>
          <p:nvPr>
            <p:ph type="title"/>
          </p:nvPr>
        </p:nvSpPr>
        <p:spPr>
          <a:xfrm>
            <a:off x="628650" y="484188"/>
            <a:ext cx="7886700" cy="620899"/>
          </a:xfrm>
        </p:spPr>
        <p:txBody>
          <a:bodyPr/>
          <a:lstStyle/>
          <a:p>
            <a:r>
              <a:rPr lang="en-US" dirty="0"/>
              <a:t>Click to edit Master title style</a:t>
            </a:r>
            <a:endParaRPr lang="en-AU" dirty="0"/>
          </a:p>
        </p:txBody>
      </p:sp>
      <p:sp>
        <p:nvSpPr>
          <p:cNvPr id="3" name="Vertical Text Placeholder 2">
            <a:extLst>
              <a:ext uri="{FF2B5EF4-FFF2-40B4-BE49-F238E27FC236}">
                <a16:creationId xmlns:a16="http://schemas.microsoft.com/office/drawing/2014/main" id="{FEABACBC-6B01-32DC-E778-9653EA84A1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3" name="Date Placeholder 3">
            <a:extLst>
              <a:ext uri="{FF2B5EF4-FFF2-40B4-BE49-F238E27FC236}">
                <a16:creationId xmlns:a16="http://schemas.microsoft.com/office/drawing/2014/main" id="{0096F68F-8B2B-E004-9C09-1A3BEBF73E9C}"/>
              </a:ext>
            </a:extLst>
          </p:cNvPr>
          <p:cNvSpPr>
            <a:spLocks noGrp="1"/>
          </p:cNvSpPr>
          <p:nvPr>
            <p:ph type="dt" sz="half" idx="10"/>
          </p:nvPr>
        </p:nvSpPr>
        <p:spPr>
          <a:xfrm>
            <a:off x="628650" y="4640882"/>
            <a:ext cx="982183" cy="273844"/>
          </a:xfrm>
        </p:spPr>
        <p:txBody>
          <a:bodyPr/>
          <a:lstStyle>
            <a:lvl1pPr>
              <a:defRPr>
                <a:solidFill>
                  <a:schemeClr val="tx1">
                    <a:lumMod val="65000"/>
                  </a:schemeClr>
                </a:solidFill>
              </a:defRPr>
            </a:lvl1pPr>
          </a:lstStyle>
          <a:p>
            <a:endParaRPr lang="en-AU" dirty="0"/>
          </a:p>
        </p:txBody>
      </p:sp>
      <p:sp>
        <p:nvSpPr>
          <p:cNvPr id="14" name="Footer Placeholder 4">
            <a:extLst>
              <a:ext uri="{FF2B5EF4-FFF2-40B4-BE49-F238E27FC236}">
                <a16:creationId xmlns:a16="http://schemas.microsoft.com/office/drawing/2014/main" id="{0D54EB19-35C5-C08B-87CB-CE211EA53484}"/>
              </a:ext>
            </a:extLst>
          </p:cNvPr>
          <p:cNvSpPr>
            <a:spLocks noGrp="1"/>
          </p:cNvSpPr>
          <p:nvPr>
            <p:ph type="ftr" sz="quarter" idx="11"/>
          </p:nvPr>
        </p:nvSpPr>
        <p:spPr>
          <a:xfrm>
            <a:off x="1707367" y="4640882"/>
            <a:ext cx="3086100" cy="273844"/>
          </a:xfrm>
        </p:spPr>
        <p:txBody>
          <a:bodyPr/>
          <a:lstStyle>
            <a:lvl1pPr>
              <a:defRPr>
                <a:solidFill>
                  <a:schemeClr val="tx1">
                    <a:lumMod val="65000"/>
                  </a:schemeClr>
                </a:solidFill>
              </a:defRPr>
            </a:lvl1pPr>
          </a:lstStyle>
          <a:p>
            <a:endParaRPr lang="en-AU" dirty="0"/>
          </a:p>
        </p:txBody>
      </p:sp>
      <p:sp>
        <p:nvSpPr>
          <p:cNvPr id="15" name="Slide Number Placeholder 5">
            <a:extLst>
              <a:ext uri="{FF2B5EF4-FFF2-40B4-BE49-F238E27FC236}">
                <a16:creationId xmlns:a16="http://schemas.microsoft.com/office/drawing/2014/main" id="{8C655435-A82E-A566-8758-C2D5ED301441}"/>
              </a:ext>
            </a:extLst>
          </p:cNvPr>
          <p:cNvSpPr>
            <a:spLocks noGrp="1"/>
          </p:cNvSpPr>
          <p:nvPr>
            <p:ph type="sldNum" sz="quarter" idx="12"/>
          </p:nvPr>
        </p:nvSpPr>
        <p:spPr>
          <a:xfrm>
            <a:off x="101009" y="4640882"/>
            <a:ext cx="417816" cy="273844"/>
          </a:xfrm>
        </p:spPr>
        <p:txBody>
          <a:bodyPr/>
          <a:lstStyle>
            <a:lvl1pPr>
              <a:defRPr>
                <a:solidFill>
                  <a:schemeClr val="tx1">
                    <a:lumMod val="65000"/>
                  </a:schemeClr>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27897309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F838E-3121-B734-BAF3-3C899FBBB794}"/>
              </a:ext>
            </a:extLst>
          </p:cNvPr>
          <p:cNvSpPr>
            <a:spLocks noGrp="1"/>
          </p:cNvSpPr>
          <p:nvPr>
            <p:ph type="title" orient="vert"/>
          </p:nvPr>
        </p:nvSpPr>
        <p:spPr>
          <a:xfrm>
            <a:off x="6543675" y="478303"/>
            <a:ext cx="1971675" cy="3931272"/>
          </a:xfrm>
        </p:spPr>
        <p:txBody>
          <a:bodyPr vert="eaVert"/>
          <a:lstStyle/>
          <a:p>
            <a:r>
              <a:rPr lang="en-US"/>
              <a:t>Click to edit Master title style</a:t>
            </a:r>
            <a:endParaRPr lang="en-AU" dirty="0"/>
          </a:p>
        </p:txBody>
      </p:sp>
      <p:sp>
        <p:nvSpPr>
          <p:cNvPr id="3" name="Vertical Text Placeholder 2">
            <a:extLst>
              <a:ext uri="{FF2B5EF4-FFF2-40B4-BE49-F238E27FC236}">
                <a16:creationId xmlns:a16="http://schemas.microsoft.com/office/drawing/2014/main" id="{CE383AD2-83DC-1765-A1D8-E2A49778DA6C}"/>
              </a:ext>
            </a:extLst>
          </p:cNvPr>
          <p:cNvSpPr>
            <a:spLocks noGrp="1"/>
          </p:cNvSpPr>
          <p:nvPr>
            <p:ph type="body" orient="vert" idx="1"/>
          </p:nvPr>
        </p:nvSpPr>
        <p:spPr>
          <a:xfrm>
            <a:off x="628650" y="478303"/>
            <a:ext cx="5800725" cy="393127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3">
            <a:extLst>
              <a:ext uri="{FF2B5EF4-FFF2-40B4-BE49-F238E27FC236}">
                <a16:creationId xmlns:a16="http://schemas.microsoft.com/office/drawing/2014/main" id="{FA086C39-DB51-4973-0E2C-63204E394859}"/>
              </a:ext>
            </a:extLst>
          </p:cNvPr>
          <p:cNvSpPr>
            <a:spLocks noGrp="1"/>
          </p:cNvSpPr>
          <p:nvPr>
            <p:ph type="dt" sz="half" idx="10"/>
          </p:nvPr>
        </p:nvSpPr>
        <p:spPr>
          <a:xfrm>
            <a:off x="628650" y="4640882"/>
            <a:ext cx="982183" cy="273844"/>
          </a:xfrm>
        </p:spPr>
        <p:txBody>
          <a:bodyPr/>
          <a:lstStyle>
            <a:lvl1pPr>
              <a:defRPr>
                <a:solidFill>
                  <a:schemeClr val="tx1">
                    <a:lumMod val="65000"/>
                  </a:schemeClr>
                </a:solidFill>
              </a:defRPr>
            </a:lvl1pPr>
          </a:lstStyle>
          <a:p>
            <a:endParaRPr lang="en-AU" dirty="0"/>
          </a:p>
        </p:txBody>
      </p:sp>
      <p:sp>
        <p:nvSpPr>
          <p:cNvPr id="8" name="Footer Placeholder 4">
            <a:extLst>
              <a:ext uri="{FF2B5EF4-FFF2-40B4-BE49-F238E27FC236}">
                <a16:creationId xmlns:a16="http://schemas.microsoft.com/office/drawing/2014/main" id="{AB5068B2-539B-7125-2A30-2D3C64C565EC}"/>
              </a:ext>
            </a:extLst>
          </p:cNvPr>
          <p:cNvSpPr>
            <a:spLocks noGrp="1"/>
          </p:cNvSpPr>
          <p:nvPr>
            <p:ph type="ftr" sz="quarter" idx="11"/>
          </p:nvPr>
        </p:nvSpPr>
        <p:spPr>
          <a:xfrm>
            <a:off x="1707367" y="4640882"/>
            <a:ext cx="3086100" cy="273844"/>
          </a:xfrm>
        </p:spPr>
        <p:txBody>
          <a:bodyPr/>
          <a:lstStyle>
            <a:lvl1pPr>
              <a:defRPr>
                <a:solidFill>
                  <a:schemeClr val="tx1">
                    <a:lumMod val="65000"/>
                  </a:schemeClr>
                </a:solidFill>
              </a:defRPr>
            </a:lvl1pPr>
          </a:lstStyle>
          <a:p>
            <a:endParaRPr lang="en-AU" dirty="0"/>
          </a:p>
        </p:txBody>
      </p:sp>
      <p:sp>
        <p:nvSpPr>
          <p:cNvPr id="9" name="Slide Number Placeholder 5">
            <a:extLst>
              <a:ext uri="{FF2B5EF4-FFF2-40B4-BE49-F238E27FC236}">
                <a16:creationId xmlns:a16="http://schemas.microsoft.com/office/drawing/2014/main" id="{345A7080-E4B3-10A9-A748-4E353AC07903}"/>
              </a:ext>
            </a:extLst>
          </p:cNvPr>
          <p:cNvSpPr>
            <a:spLocks noGrp="1"/>
          </p:cNvSpPr>
          <p:nvPr>
            <p:ph type="sldNum" sz="quarter" idx="12"/>
          </p:nvPr>
        </p:nvSpPr>
        <p:spPr>
          <a:xfrm>
            <a:off x="101009" y="4640882"/>
            <a:ext cx="417816" cy="273844"/>
          </a:xfrm>
        </p:spPr>
        <p:txBody>
          <a:bodyPr/>
          <a:lstStyle>
            <a:lvl1pPr>
              <a:defRPr>
                <a:solidFill>
                  <a:schemeClr val="tx1">
                    <a:lumMod val="65000"/>
                  </a:schemeClr>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13862140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3909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6EA14B-8316-E21B-96A8-73C9536207A5}"/>
              </a:ext>
            </a:extLst>
          </p:cNvPr>
          <p:cNvSpPr>
            <a:spLocks noGrp="1"/>
          </p:cNvSpPr>
          <p:nvPr>
            <p:ph type="title"/>
          </p:nvPr>
        </p:nvSpPr>
        <p:spPr>
          <a:xfrm>
            <a:off x="628650" y="1577975"/>
            <a:ext cx="7886700" cy="9937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D0F81700-A06A-0363-8EED-E255272549C6}"/>
              </a:ext>
            </a:extLst>
          </p:cNvPr>
          <p:cNvSpPr>
            <a:spLocks noGrp="1"/>
          </p:cNvSpPr>
          <p:nvPr>
            <p:ph idx="1"/>
          </p:nvPr>
        </p:nvSpPr>
        <p:spPr>
          <a:xfrm>
            <a:off x="628650" y="2620925"/>
            <a:ext cx="7886700" cy="17826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a:extLst>
              <a:ext uri="{FF2B5EF4-FFF2-40B4-BE49-F238E27FC236}">
                <a16:creationId xmlns:a16="http://schemas.microsoft.com/office/drawing/2014/main" id="{7001B543-EA0F-0D80-B910-B72BBCA38316}"/>
              </a:ext>
            </a:extLst>
          </p:cNvPr>
          <p:cNvPicPr>
            <a:picLocks noChangeAspect="1"/>
          </p:cNvPicPr>
          <p:nvPr userDrawn="1"/>
        </p:nvPicPr>
        <p:blipFill>
          <a:blip r:embed="rId2"/>
          <a:srcRect/>
          <a:stretch/>
        </p:blipFill>
        <p:spPr>
          <a:xfrm>
            <a:off x="6783922" y="4504896"/>
            <a:ext cx="2259069" cy="578835"/>
          </a:xfrm>
          <a:prstGeom prst="rect">
            <a:avLst/>
          </a:prstGeom>
        </p:spPr>
      </p:pic>
    </p:spTree>
    <p:extLst>
      <p:ext uri="{BB962C8B-B14F-4D97-AF65-F5344CB8AC3E}">
        <p14:creationId xmlns:p14="http://schemas.microsoft.com/office/powerpoint/2010/main" val="4242508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100000">
              <a:schemeClr val="bg2">
                <a:shade val="63000"/>
                <a:satMod val="12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9DC92F-C48D-EE1E-BC84-8131B8B9218E}"/>
              </a:ext>
            </a:extLst>
          </p:cNvPr>
          <p:cNvSpPr>
            <a:spLocks noGrp="1"/>
          </p:cNvSpPr>
          <p:nvPr>
            <p:ph type="title"/>
          </p:nvPr>
        </p:nvSpPr>
        <p:spPr>
          <a:xfrm>
            <a:off x="628650" y="484188"/>
            <a:ext cx="7886700" cy="620901"/>
          </a:xfrm>
          <a:prstGeom prst="rect">
            <a:avLst/>
          </a:prstGeom>
        </p:spPr>
        <p:txBody>
          <a:bodyPr vert="horz" lIns="91440" tIns="45720" rIns="91440" bIns="45720" rtlCol="0" anchor="ctr">
            <a:normAutofit/>
          </a:body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FA790F5A-66E2-1325-3E44-51778AD260D3}"/>
              </a:ext>
            </a:extLst>
          </p:cNvPr>
          <p:cNvSpPr>
            <a:spLocks noGrp="1"/>
          </p:cNvSpPr>
          <p:nvPr>
            <p:ph type="body" idx="1"/>
          </p:nvPr>
        </p:nvSpPr>
        <p:spPr>
          <a:xfrm>
            <a:off x="628650" y="1369219"/>
            <a:ext cx="7886700" cy="30751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8761B7A-4086-7BD0-3AB1-D362CFA94614}"/>
              </a:ext>
            </a:extLst>
          </p:cNvPr>
          <p:cNvSpPr>
            <a:spLocks noGrp="1"/>
          </p:cNvSpPr>
          <p:nvPr>
            <p:ph type="dt" sz="half" idx="2"/>
          </p:nvPr>
        </p:nvSpPr>
        <p:spPr>
          <a:xfrm>
            <a:off x="628650" y="4670621"/>
            <a:ext cx="982183" cy="273844"/>
          </a:xfrm>
          <a:prstGeom prst="rect">
            <a:avLst/>
          </a:prstGeom>
        </p:spPr>
        <p:txBody>
          <a:bodyPr vert="horz" lIns="91440" tIns="45720" rIns="91440" bIns="45720" rtlCol="0" anchor="ctr"/>
          <a:lstStyle>
            <a:lvl1pPr algn="l">
              <a:defRPr sz="600">
                <a:solidFill>
                  <a:schemeClr val="tx1">
                    <a:tint val="82000"/>
                  </a:schemeClr>
                </a:solidFill>
              </a:defRPr>
            </a:lvl1pPr>
          </a:lstStyle>
          <a:p>
            <a:endParaRPr lang="en-AU" dirty="0"/>
          </a:p>
        </p:txBody>
      </p:sp>
      <p:sp>
        <p:nvSpPr>
          <p:cNvPr id="5" name="Footer Placeholder 4">
            <a:extLst>
              <a:ext uri="{FF2B5EF4-FFF2-40B4-BE49-F238E27FC236}">
                <a16:creationId xmlns:a16="http://schemas.microsoft.com/office/drawing/2014/main" id="{4362B1D4-21C3-5886-6506-582F2665DCAE}"/>
              </a:ext>
            </a:extLst>
          </p:cNvPr>
          <p:cNvSpPr>
            <a:spLocks noGrp="1"/>
          </p:cNvSpPr>
          <p:nvPr>
            <p:ph type="ftr" sz="quarter" idx="3"/>
          </p:nvPr>
        </p:nvSpPr>
        <p:spPr>
          <a:xfrm>
            <a:off x="1707367" y="4670621"/>
            <a:ext cx="3086100" cy="273844"/>
          </a:xfrm>
          <a:prstGeom prst="rect">
            <a:avLst/>
          </a:prstGeom>
        </p:spPr>
        <p:txBody>
          <a:bodyPr vert="horz" lIns="91440" tIns="45720" rIns="91440" bIns="45720" rtlCol="0" anchor="ctr"/>
          <a:lstStyle>
            <a:lvl1pPr algn="l">
              <a:defRPr sz="600">
                <a:solidFill>
                  <a:schemeClr val="tx1">
                    <a:tint val="82000"/>
                  </a:schemeClr>
                </a:solidFill>
              </a:defRPr>
            </a:lvl1pPr>
          </a:lstStyle>
          <a:p>
            <a:endParaRPr lang="en-AU" dirty="0"/>
          </a:p>
        </p:txBody>
      </p:sp>
      <p:sp>
        <p:nvSpPr>
          <p:cNvPr id="6" name="Slide Number Placeholder 5">
            <a:extLst>
              <a:ext uri="{FF2B5EF4-FFF2-40B4-BE49-F238E27FC236}">
                <a16:creationId xmlns:a16="http://schemas.microsoft.com/office/drawing/2014/main" id="{A5C4256D-3E4A-8141-7609-1ABD5E73D19A}"/>
              </a:ext>
            </a:extLst>
          </p:cNvPr>
          <p:cNvSpPr>
            <a:spLocks noGrp="1"/>
          </p:cNvSpPr>
          <p:nvPr>
            <p:ph type="sldNum" sz="quarter" idx="4"/>
          </p:nvPr>
        </p:nvSpPr>
        <p:spPr>
          <a:xfrm>
            <a:off x="101009" y="4670621"/>
            <a:ext cx="417816" cy="273844"/>
          </a:xfrm>
          <a:prstGeom prst="rect">
            <a:avLst/>
          </a:prstGeom>
        </p:spPr>
        <p:txBody>
          <a:bodyPr vert="horz" lIns="91440" tIns="45720" rIns="91440" bIns="45720" rtlCol="0" anchor="ctr"/>
          <a:lstStyle>
            <a:lvl1pPr algn="r">
              <a:defRPr sz="600">
                <a:solidFill>
                  <a:schemeClr val="tx1">
                    <a:tint val="82000"/>
                  </a:schemeClr>
                </a:solidFill>
              </a:defRPr>
            </a:lvl1pPr>
          </a:lstStyle>
          <a:p>
            <a:fld id="{5C75888C-CBC0-4624-9DF9-0508A40329AE}" type="slidenum">
              <a:rPr lang="en-AU" smtClean="0"/>
              <a:pPr/>
              <a:t>‹#›</a:t>
            </a:fld>
            <a:endParaRPr lang="en-AU" dirty="0"/>
          </a:p>
        </p:txBody>
      </p:sp>
      <p:cxnSp>
        <p:nvCxnSpPr>
          <p:cNvPr id="7" name="Straight Connector 6">
            <a:extLst>
              <a:ext uri="{FF2B5EF4-FFF2-40B4-BE49-F238E27FC236}">
                <a16:creationId xmlns:a16="http://schemas.microsoft.com/office/drawing/2014/main" id="{48735629-E579-B08B-48AB-8D9BB8DFDD49}"/>
              </a:ext>
            </a:extLst>
          </p:cNvPr>
          <p:cNvCxnSpPr>
            <a:cxnSpLocks/>
          </p:cNvCxnSpPr>
          <p:nvPr userDrawn="1"/>
        </p:nvCxnSpPr>
        <p:spPr>
          <a:xfrm>
            <a:off x="250648" y="383652"/>
            <a:ext cx="8642705" cy="0"/>
          </a:xfrm>
          <a:prstGeom prst="line">
            <a:avLst/>
          </a:prstGeom>
          <a:ln>
            <a:solidFill>
              <a:schemeClr val="bg2">
                <a:lumMod val="10000"/>
                <a:lumOff val="90000"/>
              </a:schemeClr>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94806F01-3F78-52E9-BD93-520DE4DB501D}"/>
              </a:ext>
            </a:extLst>
          </p:cNvPr>
          <p:cNvSpPr txBox="1">
            <a:spLocks/>
          </p:cNvSpPr>
          <p:nvPr userDrawn="1"/>
        </p:nvSpPr>
        <p:spPr>
          <a:xfrm>
            <a:off x="1032471" y="98802"/>
            <a:ext cx="7886700" cy="284849"/>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2">
                    <a:lumMod val="10000"/>
                    <a:lumOff val="90000"/>
                  </a:schemeClr>
                </a:solidFill>
                <a:latin typeface="+mn-lt"/>
              </a:rPr>
              <a:t>Queensland Government</a:t>
            </a:r>
            <a:endParaRPr lang="en-AU" dirty="0">
              <a:solidFill>
                <a:schemeClr val="bg2">
                  <a:lumMod val="10000"/>
                  <a:lumOff val="90000"/>
                </a:schemeClr>
              </a:solidFill>
              <a:latin typeface="+mn-lt"/>
            </a:endParaRPr>
          </a:p>
        </p:txBody>
      </p:sp>
    </p:spTree>
    <p:extLst>
      <p:ext uri="{BB962C8B-B14F-4D97-AF65-F5344CB8AC3E}">
        <p14:creationId xmlns:p14="http://schemas.microsoft.com/office/powerpoint/2010/main" val="2843218863"/>
      </p:ext>
    </p:extLst>
  </p:cSld>
  <p:clrMap bg1="dk1" tx1="lt1" bg2="dk2" tx2="lt2" accent1="accent1" accent2="accent2" accent3="accent3" accent4="accent4" accent5="accent5" accent6="accent6" hlink="hlink" folHlink="folHlink"/>
  <p:sldLayoutIdLst>
    <p:sldLayoutId id="2147483708" r:id="rId1"/>
    <p:sldLayoutId id="2147483707" r:id="rId2"/>
    <p:sldLayoutId id="2147483750" r:id="rId3"/>
    <p:sldLayoutId id="2147483747" r:id="rId4"/>
    <p:sldLayoutId id="2147483748" r:id="rId5"/>
    <p:sldLayoutId id="2147483725" r:id="rId6"/>
    <p:sldLayoutId id="2147483752" r:id="rId7"/>
    <p:sldLayoutId id="2147483710" r:id="rId8"/>
    <p:sldLayoutId id="2147483728" r:id="rId9"/>
    <p:sldLayoutId id="2147483712" r:id="rId10"/>
    <p:sldLayoutId id="2147483726" r:id="rId11"/>
    <p:sldLayoutId id="2147483727" r:id="rId12"/>
    <p:sldLayoutId id="2147483714" r:id="rId13"/>
    <p:sldLayoutId id="2147483713" r:id="rId14"/>
    <p:sldLayoutId id="2147483715" r:id="rId15"/>
    <p:sldLayoutId id="2147483716" r:id="rId16"/>
    <p:sldLayoutId id="2147483717" r:id="rId17"/>
  </p:sldLayoutIdLst>
  <p:hf hdr="0" ftr="0" dt="0"/>
  <p:txStyles>
    <p:titleStyle>
      <a:lvl1pPr algn="l" defTabSz="685800" rtl="0" eaLnBrk="1" latinLnBrk="0" hangingPunct="1">
        <a:lnSpc>
          <a:spcPct val="90000"/>
        </a:lnSpc>
        <a:spcBef>
          <a:spcPct val="0"/>
        </a:spcBef>
        <a:buNone/>
        <a:defRPr sz="28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orient="horz" pos="2822" userDrawn="1">
          <p15:clr>
            <a:srgbClr val="F26B43"/>
          </p15:clr>
        </p15:guide>
        <p15:guide id="4" orient="horz" pos="30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9DC92F-C48D-EE1E-BC84-8131B8B9218E}"/>
              </a:ext>
            </a:extLst>
          </p:cNvPr>
          <p:cNvSpPr>
            <a:spLocks noGrp="1"/>
          </p:cNvSpPr>
          <p:nvPr>
            <p:ph type="title"/>
          </p:nvPr>
        </p:nvSpPr>
        <p:spPr>
          <a:xfrm>
            <a:off x="628650" y="484188"/>
            <a:ext cx="7886700" cy="620899"/>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FA790F5A-66E2-1325-3E44-51778AD260D3}"/>
              </a:ext>
            </a:extLst>
          </p:cNvPr>
          <p:cNvSpPr>
            <a:spLocks noGrp="1"/>
          </p:cNvSpPr>
          <p:nvPr>
            <p:ph type="body" idx="1"/>
          </p:nvPr>
        </p:nvSpPr>
        <p:spPr>
          <a:xfrm>
            <a:off x="628650" y="1369219"/>
            <a:ext cx="7886700" cy="307519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68761B7A-4086-7BD0-3AB1-D362CFA94614}"/>
              </a:ext>
            </a:extLst>
          </p:cNvPr>
          <p:cNvSpPr>
            <a:spLocks noGrp="1"/>
          </p:cNvSpPr>
          <p:nvPr>
            <p:ph type="dt" sz="half" idx="2"/>
          </p:nvPr>
        </p:nvSpPr>
        <p:spPr>
          <a:xfrm>
            <a:off x="628650" y="4670621"/>
            <a:ext cx="982183" cy="273844"/>
          </a:xfrm>
          <a:prstGeom prst="rect">
            <a:avLst/>
          </a:prstGeom>
        </p:spPr>
        <p:txBody>
          <a:bodyPr vert="horz" lIns="91440" tIns="45720" rIns="91440" bIns="45720" rtlCol="0" anchor="ctr"/>
          <a:lstStyle>
            <a:lvl1pPr algn="l">
              <a:defRPr sz="600">
                <a:solidFill>
                  <a:schemeClr val="bg1"/>
                </a:solidFill>
              </a:defRPr>
            </a:lvl1pPr>
          </a:lstStyle>
          <a:p>
            <a:endParaRPr lang="en-AU" dirty="0"/>
          </a:p>
        </p:txBody>
      </p:sp>
      <p:sp>
        <p:nvSpPr>
          <p:cNvPr id="5" name="Footer Placeholder 4">
            <a:extLst>
              <a:ext uri="{FF2B5EF4-FFF2-40B4-BE49-F238E27FC236}">
                <a16:creationId xmlns:a16="http://schemas.microsoft.com/office/drawing/2014/main" id="{4362B1D4-21C3-5886-6506-582F2665DCAE}"/>
              </a:ext>
            </a:extLst>
          </p:cNvPr>
          <p:cNvSpPr>
            <a:spLocks noGrp="1"/>
          </p:cNvSpPr>
          <p:nvPr>
            <p:ph type="ftr" sz="quarter" idx="3"/>
          </p:nvPr>
        </p:nvSpPr>
        <p:spPr>
          <a:xfrm>
            <a:off x="1707367" y="4670621"/>
            <a:ext cx="3086100" cy="273844"/>
          </a:xfrm>
          <a:prstGeom prst="rect">
            <a:avLst/>
          </a:prstGeom>
        </p:spPr>
        <p:txBody>
          <a:bodyPr vert="horz" lIns="91440" tIns="45720" rIns="91440" bIns="45720" rtlCol="0" anchor="ctr"/>
          <a:lstStyle>
            <a:lvl1pPr algn="l">
              <a:defRPr sz="600">
                <a:solidFill>
                  <a:schemeClr val="bg1"/>
                </a:solidFill>
              </a:defRPr>
            </a:lvl1pPr>
          </a:lstStyle>
          <a:p>
            <a:endParaRPr lang="en-AU" dirty="0"/>
          </a:p>
        </p:txBody>
      </p:sp>
      <p:sp>
        <p:nvSpPr>
          <p:cNvPr id="6" name="Slide Number Placeholder 5">
            <a:extLst>
              <a:ext uri="{FF2B5EF4-FFF2-40B4-BE49-F238E27FC236}">
                <a16:creationId xmlns:a16="http://schemas.microsoft.com/office/drawing/2014/main" id="{A5C4256D-3E4A-8141-7609-1ABD5E73D19A}"/>
              </a:ext>
            </a:extLst>
          </p:cNvPr>
          <p:cNvSpPr>
            <a:spLocks noGrp="1"/>
          </p:cNvSpPr>
          <p:nvPr>
            <p:ph type="sldNum" sz="quarter" idx="4"/>
          </p:nvPr>
        </p:nvSpPr>
        <p:spPr>
          <a:xfrm>
            <a:off x="101009" y="4670621"/>
            <a:ext cx="417816" cy="273844"/>
          </a:xfrm>
          <a:prstGeom prst="rect">
            <a:avLst/>
          </a:prstGeom>
        </p:spPr>
        <p:txBody>
          <a:bodyPr vert="horz" lIns="91440" tIns="45720" rIns="91440" bIns="45720" rtlCol="0" anchor="ctr"/>
          <a:lstStyle>
            <a:lvl1pPr algn="r">
              <a:defRPr sz="600">
                <a:solidFill>
                  <a:schemeClr val="bg1"/>
                </a:solidFill>
              </a:defRPr>
            </a:lvl1pPr>
          </a:lstStyle>
          <a:p>
            <a:fld id="{5C75888C-CBC0-4624-9DF9-0508A40329AE}" type="slidenum">
              <a:rPr lang="en-AU" smtClean="0"/>
              <a:pPr/>
              <a:t>‹#›</a:t>
            </a:fld>
            <a:endParaRPr lang="en-AU"/>
          </a:p>
        </p:txBody>
      </p:sp>
      <p:cxnSp>
        <p:nvCxnSpPr>
          <p:cNvPr id="7" name="Straight Connector 6">
            <a:extLst>
              <a:ext uri="{FF2B5EF4-FFF2-40B4-BE49-F238E27FC236}">
                <a16:creationId xmlns:a16="http://schemas.microsoft.com/office/drawing/2014/main" id="{5659DA6F-E172-5598-ED5B-E960719D2317}"/>
              </a:ext>
            </a:extLst>
          </p:cNvPr>
          <p:cNvCxnSpPr>
            <a:cxnSpLocks/>
          </p:cNvCxnSpPr>
          <p:nvPr userDrawn="1"/>
        </p:nvCxnSpPr>
        <p:spPr>
          <a:xfrm>
            <a:off x="250648" y="383652"/>
            <a:ext cx="8642705"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1C06E283-39F7-B913-D860-8363530DE695}"/>
              </a:ext>
            </a:extLst>
          </p:cNvPr>
          <p:cNvSpPr txBox="1">
            <a:spLocks/>
          </p:cNvSpPr>
          <p:nvPr userDrawn="1"/>
        </p:nvSpPr>
        <p:spPr>
          <a:xfrm>
            <a:off x="1032471" y="98802"/>
            <a:ext cx="7886700" cy="284849"/>
          </a:xfrm>
          <a:prstGeom prst="rect">
            <a:avLst/>
          </a:prstGeom>
        </p:spPr>
        <p:txBody>
          <a:bodyPr vert="horz" lIns="91440" tIns="45720" rIns="91440" bIns="4572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1">
                    <a:lumMod val="65000"/>
                  </a:schemeClr>
                </a:solidFill>
                <a:latin typeface="+mn-lt"/>
              </a:rPr>
              <a:t>Queensland Government</a:t>
            </a:r>
            <a:endParaRPr lang="en-AU" dirty="0">
              <a:solidFill>
                <a:schemeClr val="tx1">
                  <a:lumMod val="65000"/>
                </a:schemeClr>
              </a:solidFill>
              <a:latin typeface="+mn-lt"/>
            </a:endParaRPr>
          </a:p>
        </p:txBody>
      </p:sp>
    </p:spTree>
    <p:extLst>
      <p:ext uri="{BB962C8B-B14F-4D97-AF65-F5344CB8AC3E}">
        <p14:creationId xmlns:p14="http://schemas.microsoft.com/office/powerpoint/2010/main" val="3862056925"/>
      </p:ext>
    </p:extLst>
  </p:cSld>
  <p:clrMap bg1="dk1" tx1="lt1" bg2="dk2" tx2="lt2" accent1="accent1" accent2="accent2" accent3="accent3" accent4="accent4" accent5="accent5" accent6="accent6" hlink="hlink" folHlink="folHlink"/>
  <p:sldLayoutIdLst>
    <p:sldLayoutId id="2147483731" r:id="rId1"/>
    <p:sldLayoutId id="2147483733" r:id="rId2"/>
    <p:sldLayoutId id="2147483749" r:id="rId3"/>
    <p:sldLayoutId id="2147483751" r:id="rId4"/>
    <p:sldLayoutId id="2147483735" r:id="rId5"/>
    <p:sldLayoutId id="2147483756" r:id="rId6"/>
    <p:sldLayoutId id="2147483740" r:id="rId7"/>
    <p:sldLayoutId id="2147483753" r:id="rId8"/>
    <p:sldLayoutId id="2147483736" r:id="rId9"/>
    <p:sldLayoutId id="2147483737" r:id="rId10"/>
    <p:sldLayoutId id="2147483738" r:id="rId11"/>
    <p:sldLayoutId id="2147483741" r:id="rId12"/>
    <p:sldLayoutId id="2147483755" r:id="rId13"/>
    <p:sldLayoutId id="2147483742" r:id="rId14"/>
    <p:sldLayoutId id="2147483754" r:id="rId15"/>
    <p:sldLayoutId id="2147483743" r:id="rId16"/>
    <p:sldLayoutId id="2147483744" r:id="rId17"/>
    <p:sldLayoutId id="2147483745" r:id="rId18"/>
    <p:sldLayoutId id="2147483746" r:id="rId19"/>
  </p:sldLayoutIdLst>
  <p:hf hdr="0" ftr="0" dt="0"/>
  <p:txStyles>
    <p:titleStyle>
      <a:lvl1pPr algn="l" defTabSz="685800" rtl="0" eaLnBrk="1" latinLnBrk="0" hangingPunct="1">
        <a:lnSpc>
          <a:spcPct val="90000"/>
        </a:lnSpc>
        <a:spcBef>
          <a:spcPct val="0"/>
        </a:spcBef>
        <a:buNone/>
        <a:defRPr sz="280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71450" indent="-171450" algn="l" defTabSz="685800" rtl="0" eaLnBrk="1" latinLnBrk="0" hangingPunct="1">
        <a:lnSpc>
          <a:spcPct val="90000"/>
        </a:lnSpc>
        <a:spcBef>
          <a:spcPts val="750"/>
        </a:spcBef>
        <a:buFont typeface="Arial" panose="020B0604020202020204" pitchFamily="34" charset="0"/>
        <a:buChar char="•"/>
        <a:defRPr sz="1200"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bg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00" kern="1200">
          <a:solidFill>
            <a:schemeClr val="bg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900" kern="1200">
          <a:solidFill>
            <a:schemeClr val="bg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90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5" userDrawn="1">
          <p15:clr>
            <a:srgbClr val="F26B43"/>
          </p15:clr>
        </p15:guide>
        <p15:guide id="2" orient="horz" pos="282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hyperlink" Target="https://www.safework.nsw.gov.au/hazards-a-z/welding-fumes" TargetMode="External"/><Relationship Id="rId2" Type="http://schemas.openxmlformats.org/officeDocument/2006/relationships/hyperlink" Target="https://www.worksafe.qld.gov.au/safety-and-prevention/hazards/hazardous-exposures/welding" TargetMode="External"/><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hyperlink" Target="https://intranet.qed.qld.gov.au/Services/facilities/Forms/Documents/how-to-complete-plant-equipment-registration-template.pdf" TargetMode="External"/><Relationship Id="rId7" Type="http://schemas.openxmlformats.org/officeDocument/2006/relationships/image" Target="../media/image7.jpg"/><Relationship Id="rId2" Type="http://schemas.openxmlformats.org/officeDocument/2006/relationships/hyperlink" Target="https://mpe.education.qld.gov.au/initiativesstrategies/Documents/industrial-technology-and-design-guideline.pdf" TargetMode="External"/><Relationship Id="rId1" Type="http://schemas.openxmlformats.org/officeDocument/2006/relationships/slideLayout" Target="../slideLayouts/slideLayout26.xml"/><Relationship Id="rId6" Type="http://schemas.openxmlformats.org/officeDocument/2006/relationships/hyperlink" Target="https://www.hse.gov.uk/welding/welding-controls.htm" TargetMode="External"/><Relationship Id="rId5" Type="http://schemas.openxmlformats.org/officeDocument/2006/relationships/hyperlink" Target="https://weldaustralia.com.au/training/welding-safety-courses/" TargetMode="External"/><Relationship Id="rId4" Type="http://schemas.openxmlformats.org/officeDocument/2006/relationships/hyperlink" Target="https://www.worksafe.qld.gov.au/__data/assets/pdf_file/0025/72646/welding-processes-cop-202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B32B9C-9053-775B-34EA-157C50A717B4}"/>
              </a:ext>
            </a:extLst>
          </p:cNvPr>
          <p:cNvSpPr>
            <a:spLocks noGrp="1"/>
          </p:cNvSpPr>
          <p:nvPr>
            <p:ph type="sldNum" sz="quarter" idx="12"/>
          </p:nvPr>
        </p:nvSpPr>
        <p:spPr/>
        <p:txBody>
          <a:bodyPr/>
          <a:lstStyle/>
          <a:p>
            <a:fld id="{5C75888C-CBC0-4624-9DF9-0508A40329AE}" type="slidenum">
              <a:rPr lang="en-AU" smtClean="0"/>
              <a:pPr/>
              <a:t>0</a:t>
            </a:fld>
            <a:endParaRPr lang="en-AU" dirty="0"/>
          </a:p>
        </p:txBody>
      </p:sp>
      <p:sp>
        <p:nvSpPr>
          <p:cNvPr id="5" name="Title 4">
            <a:extLst>
              <a:ext uri="{FF2B5EF4-FFF2-40B4-BE49-F238E27FC236}">
                <a16:creationId xmlns:a16="http://schemas.microsoft.com/office/drawing/2014/main" id="{3811638B-43C4-A3D4-F3C7-BC988E82C1D1}"/>
              </a:ext>
            </a:extLst>
          </p:cNvPr>
          <p:cNvSpPr>
            <a:spLocks noGrp="1"/>
          </p:cNvSpPr>
          <p:nvPr>
            <p:ph type="title"/>
          </p:nvPr>
        </p:nvSpPr>
        <p:spPr/>
        <p:txBody>
          <a:bodyPr/>
          <a:lstStyle/>
          <a:p>
            <a:r>
              <a:rPr lang="en-US" dirty="0"/>
              <a:t>Issued Nov 2025. </a:t>
            </a:r>
            <a:r>
              <a:rPr lang="en-US"/>
              <a:t>V1</a:t>
            </a:r>
            <a:endParaRPr lang="en-US" dirty="0"/>
          </a:p>
        </p:txBody>
      </p:sp>
    </p:spTree>
    <p:extLst>
      <p:ext uri="{BB962C8B-B14F-4D97-AF65-F5344CB8AC3E}">
        <p14:creationId xmlns:p14="http://schemas.microsoft.com/office/powerpoint/2010/main" val="2869999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1CB4-980E-8AB6-F491-A9CF74C1C240}"/>
              </a:ext>
            </a:extLst>
          </p:cNvPr>
          <p:cNvSpPr>
            <a:spLocks noGrp="1"/>
          </p:cNvSpPr>
          <p:nvPr>
            <p:ph type="ctrTitle"/>
          </p:nvPr>
        </p:nvSpPr>
        <p:spPr>
          <a:xfrm>
            <a:off x="1143000" y="79772"/>
            <a:ext cx="6858000" cy="1790700"/>
          </a:xfrm>
        </p:spPr>
        <p:txBody>
          <a:bodyPr>
            <a:normAutofit/>
          </a:bodyPr>
          <a:lstStyle/>
          <a:p>
            <a:r>
              <a:rPr lang="en-AU" sz="3200" dirty="0"/>
              <a:t>Managing welding fumes in schools</a:t>
            </a:r>
          </a:p>
        </p:txBody>
      </p:sp>
      <p:sp>
        <p:nvSpPr>
          <p:cNvPr id="3" name="Subtitle 2">
            <a:extLst>
              <a:ext uri="{FF2B5EF4-FFF2-40B4-BE49-F238E27FC236}">
                <a16:creationId xmlns:a16="http://schemas.microsoft.com/office/drawing/2014/main" id="{030A0E2C-FFD8-4601-1E84-408CE7C22306}"/>
              </a:ext>
            </a:extLst>
          </p:cNvPr>
          <p:cNvSpPr>
            <a:spLocks noGrp="1"/>
          </p:cNvSpPr>
          <p:nvPr>
            <p:ph type="subTitle" idx="1"/>
          </p:nvPr>
        </p:nvSpPr>
        <p:spPr>
          <a:xfrm>
            <a:off x="1449977" y="2225277"/>
            <a:ext cx="6276704" cy="1967900"/>
          </a:xfrm>
        </p:spPr>
        <p:txBody>
          <a:bodyPr>
            <a:normAutofit fontScale="40000" lnSpcReduction="20000"/>
          </a:bodyPr>
          <a:lstStyle/>
          <a:p>
            <a:pPr>
              <a:lnSpc>
                <a:spcPct val="170000"/>
              </a:lnSpc>
            </a:pPr>
            <a:r>
              <a:rPr lang="en-AU" sz="3000" dirty="0">
                <a:latin typeface="Aptos" panose="020B0004020202020204" pitchFamily="34" charset="0"/>
              </a:rPr>
              <a:t>This presentation material has been provided to facilitate discussion at your school with relevant ITD staff about the effective management of welding fumes. Information can be delivered at an ITD faculty meeting, tool-box talk or other local PD session. Local information can be added for your site context. An information sheet is also provided.</a:t>
            </a:r>
          </a:p>
          <a:p>
            <a:pPr>
              <a:lnSpc>
                <a:spcPct val="170000"/>
              </a:lnSpc>
            </a:pPr>
            <a:r>
              <a:rPr lang="en-AU" sz="3000" dirty="0">
                <a:latin typeface="Aptos" panose="020B0004020202020204" pitchFamily="34" charset="0"/>
              </a:rPr>
              <a:t>Relevant information can also be incorporated into safety content for students involved with welding practices. </a:t>
            </a:r>
          </a:p>
          <a:p>
            <a:endParaRPr lang="en-AU" dirty="0"/>
          </a:p>
        </p:txBody>
      </p:sp>
      <p:sp>
        <p:nvSpPr>
          <p:cNvPr id="4" name="Slide Number Placeholder 3">
            <a:extLst>
              <a:ext uri="{FF2B5EF4-FFF2-40B4-BE49-F238E27FC236}">
                <a16:creationId xmlns:a16="http://schemas.microsoft.com/office/drawing/2014/main" id="{36490DE8-2A0B-CED3-4AE0-6FAB64360217}"/>
              </a:ext>
            </a:extLst>
          </p:cNvPr>
          <p:cNvSpPr>
            <a:spLocks noGrp="1"/>
          </p:cNvSpPr>
          <p:nvPr>
            <p:ph type="sldNum" sz="quarter" idx="12"/>
          </p:nvPr>
        </p:nvSpPr>
        <p:spPr/>
        <p:txBody>
          <a:bodyPr/>
          <a:lstStyle/>
          <a:p>
            <a:fld id="{5C75888C-CBC0-4624-9DF9-0508A40329AE}" type="slidenum">
              <a:rPr lang="en-AU" smtClean="0"/>
              <a:pPr/>
              <a:t>1</a:t>
            </a:fld>
            <a:endParaRPr lang="en-AU" dirty="0"/>
          </a:p>
        </p:txBody>
      </p:sp>
    </p:spTree>
    <p:extLst>
      <p:ext uri="{BB962C8B-B14F-4D97-AF65-F5344CB8AC3E}">
        <p14:creationId xmlns:p14="http://schemas.microsoft.com/office/powerpoint/2010/main" val="2122772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CD779-C095-D5C1-C2D9-D70A136031B4}"/>
              </a:ext>
            </a:extLst>
          </p:cNvPr>
          <p:cNvSpPr>
            <a:spLocks noGrp="1"/>
          </p:cNvSpPr>
          <p:nvPr>
            <p:ph type="title"/>
          </p:nvPr>
        </p:nvSpPr>
        <p:spPr/>
        <p:txBody>
          <a:bodyPr/>
          <a:lstStyle/>
          <a:p>
            <a:r>
              <a:rPr lang="en-AU" dirty="0"/>
              <a:t>Managing welding fumes in schools</a:t>
            </a:r>
          </a:p>
        </p:txBody>
      </p:sp>
      <p:sp>
        <p:nvSpPr>
          <p:cNvPr id="3" name="Content Placeholder 2">
            <a:extLst>
              <a:ext uri="{FF2B5EF4-FFF2-40B4-BE49-F238E27FC236}">
                <a16:creationId xmlns:a16="http://schemas.microsoft.com/office/drawing/2014/main" id="{C3706D5D-2475-9691-2FD8-033353CCD04A}"/>
              </a:ext>
            </a:extLst>
          </p:cNvPr>
          <p:cNvSpPr>
            <a:spLocks noGrp="1"/>
          </p:cNvSpPr>
          <p:nvPr>
            <p:ph sz="quarter" idx="13"/>
          </p:nvPr>
        </p:nvSpPr>
        <p:spPr>
          <a:xfrm>
            <a:off x="396875" y="1298574"/>
            <a:ext cx="6650535" cy="3342307"/>
          </a:xfrm>
        </p:spPr>
        <p:txBody>
          <a:bodyPr>
            <a:normAutofit fontScale="85000" lnSpcReduction="20000"/>
          </a:bodyPr>
          <a:lstStyle/>
          <a:p>
            <a:pPr marL="342900" lvl="0" indent="-342900">
              <a:lnSpc>
                <a:spcPct val="120000"/>
              </a:lnSpc>
              <a:spcBef>
                <a:spcPts val="0"/>
              </a:spcBef>
              <a:buFont typeface="Symbol" panose="05050102010706020507" pitchFamily="18" charset="2"/>
              <a:buChar char=""/>
            </a:pPr>
            <a:r>
              <a:rPr lang="en-AU" sz="1800" kern="100" dirty="0">
                <a:effectLst/>
                <a:latin typeface="Aptos" panose="020B0004020202020204" pitchFamily="34" charset="0"/>
                <a:ea typeface="DengXian" panose="02010600030101010101" pitchFamily="2" charset="-122"/>
                <a:cs typeface="Times New Roman" panose="02020603050405020304" pitchFamily="18" charset="0"/>
              </a:rPr>
              <a:t>In 2024 Safe Work Australia announced a reduction to the workplace exposure standard (WES) for welding fumes.</a:t>
            </a:r>
          </a:p>
          <a:p>
            <a:pPr marL="0" indent="0">
              <a:lnSpc>
                <a:spcPct val="110000"/>
              </a:lnSpc>
              <a:spcBef>
                <a:spcPts val="0"/>
              </a:spcBef>
              <a:buNone/>
            </a:pPr>
            <a:r>
              <a:rPr lang="en-AU" sz="1500" b="0" i="0" dirty="0">
                <a:solidFill>
                  <a:srgbClr val="202020"/>
                </a:solidFill>
                <a:effectLst/>
                <a:latin typeface="Aptos" panose="020B0004020202020204" pitchFamily="34" charset="0"/>
              </a:rPr>
              <a:t>          </a:t>
            </a:r>
            <a:r>
              <a:rPr lang="en-AU" sz="1500" b="0" i="0" dirty="0">
                <a:solidFill>
                  <a:schemeClr val="bg1">
                    <a:lumMod val="60000"/>
                    <a:lumOff val="40000"/>
                  </a:schemeClr>
                </a:solidFill>
                <a:effectLst/>
                <a:latin typeface="Aptos" panose="020B0004020202020204" pitchFamily="34" charset="0"/>
              </a:rPr>
              <a:t>The 8-hour time weighted average (TWA) of 5mg/m</a:t>
            </a:r>
            <a:r>
              <a:rPr lang="en-AU" sz="1500" b="0" i="0" baseline="30000" dirty="0">
                <a:solidFill>
                  <a:schemeClr val="bg1">
                    <a:lumMod val="60000"/>
                    <a:lumOff val="40000"/>
                  </a:schemeClr>
                </a:solidFill>
                <a:effectLst/>
                <a:latin typeface="Aptos" panose="020B0004020202020204" pitchFamily="34" charset="0"/>
              </a:rPr>
              <a:t>3 </a:t>
            </a:r>
            <a:r>
              <a:rPr lang="en-AU" sz="1500" b="0" i="0" dirty="0">
                <a:solidFill>
                  <a:schemeClr val="bg1">
                    <a:lumMod val="60000"/>
                    <a:lumOff val="40000"/>
                  </a:schemeClr>
                </a:solidFill>
                <a:effectLst/>
                <a:latin typeface="Aptos" panose="020B0004020202020204" pitchFamily="34" charset="0"/>
              </a:rPr>
              <a:t>was reduced to 1mg/m</a:t>
            </a:r>
            <a:r>
              <a:rPr lang="en-AU" sz="1500" b="0" i="0" baseline="30000" dirty="0">
                <a:solidFill>
                  <a:schemeClr val="bg1">
                    <a:lumMod val="60000"/>
                    <a:lumOff val="40000"/>
                  </a:schemeClr>
                </a:solidFill>
                <a:effectLst/>
                <a:latin typeface="Aptos" panose="020B0004020202020204" pitchFamily="34" charset="0"/>
              </a:rPr>
              <a:t>3</a:t>
            </a:r>
            <a:r>
              <a:rPr lang="en-AU" sz="1500" b="0" i="0" dirty="0">
                <a:solidFill>
                  <a:schemeClr val="bg1">
                    <a:lumMod val="60000"/>
                    <a:lumOff val="40000"/>
                  </a:schemeClr>
                </a:solidFill>
                <a:effectLst/>
                <a:latin typeface="Aptos" panose="020B0004020202020204" pitchFamily="34" charset="0"/>
              </a:rPr>
              <a:t>.</a:t>
            </a:r>
            <a:endParaRPr lang="en-AU" sz="1500" kern="100" dirty="0">
              <a:solidFill>
                <a:schemeClr val="bg1">
                  <a:lumMod val="60000"/>
                  <a:lumOff val="40000"/>
                </a:schemeClr>
              </a:solidFill>
              <a:effectLst/>
              <a:latin typeface="Aptos" panose="020B0004020202020204" pitchFamily="34" charset="0"/>
              <a:ea typeface="DengXian" panose="02010600030101010101" pitchFamily="2" charset="-122"/>
              <a:cs typeface="Times New Roman" panose="02020603050405020304" pitchFamily="18" charset="0"/>
            </a:endParaRPr>
          </a:p>
          <a:p>
            <a:pPr marL="342900" lvl="0" indent="-342900">
              <a:lnSpc>
                <a:spcPct val="115000"/>
              </a:lnSpc>
              <a:buFont typeface="Symbol" panose="05050102010706020507" pitchFamily="18" charset="2"/>
              <a:buChar char=""/>
            </a:pPr>
            <a:r>
              <a:rPr lang="en-AU" sz="1800" kern="100" dirty="0">
                <a:effectLst/>
                <a:latin typeface="Aptos" panose="020B0004020202020204" pitchFamily="34" charset="0"/>
                <a:ea typeface="DengXian" panose="02010600030101010101" pitchFamily="2" charset="-122"/>
                <a:cs typeface="Times New Roman" panose="02020603050405020304" pitchFamily="18" charset="0"/>
              </a:rPr>
              <a:t>Welding fume is a complex mix of small particles or substances which can be easily inhaled. These have the potential to cause short, or long term health effects</a:t>
            </a:r>
          </a:p>
          <a:p>
            <a:pPr marL="342900" indent="-342900">
              <a:lnSpc>
                <a:spcPct val="115000"/>
              </a:lnSpc>
              <a:spcAft>
                <a:spcPts val="800"/>
              </a:spcAft>
              <a:buFont typeface="Symbol" panose="05050102010706020507" pitchFamily="18" charset="2"/>
              <a:buChar char=""/>
            </a:pPr>
            <a:r>
              <a:rPr lang="en-AU" sz="1800" kern="100" dirty="0">
                <a:effectLst/>
                <a:latin typeface="Aptos" panose="020B0004020202020204" pitchFamily="34" charset="0"/>
                <a:ea typeface="DengXian" panose="02010600030101010101" pitchFamily="2" charset="-122"/>
                <a:cs typeface="Times New Roman" panose="02020603050405020304" pitchFamily="18" charset="0"/>
              </a:rPr>
              <a:t>Good management of welding fumes can effectively protect people during </a:t>
            </a:r>
            <a:r>
              <a:rPr lang="en-AU" sz="1800" kern="100" dirty="0">
                <a:latin typeface="Aptos" panose="020B0004020202020204" pitchFamily="34" charset="0"/>
                <a:ea typeface="DengXian" panose="02010600030101010101" pitchFamily="2" charset="-122"/>
                <a:cs typeface="Times New Roman" panose="02020603050405020304" pitchFamily="18" charset="0"/>
              </a:rPr>
              <a:t>welding activities</a:t>
            </a:r>
          </a:p>
          <a:p>
            <a:pPr marL="0" lvl="0" indent="0">
              <a:lnSpc>
                <a:spcPct val="120000"/>
              </a:lnSpc>
              <a:buNone/>
            </a:pPr>
            <a:r>
              <a:rPr lang="en-AU" sz="1800" kern="100" dirty="0">
                <a:effectLst/>
                <a:latin typeface="Aptos" panose="020B0004020202020204" pitchFamily="34" charset="0"/>
                <a:ea typeface="DengXian" panose="02010600030101010101" pitchFamily="2" charset="-122"/>
                <a:cs typeface="Times New Roman" panose="02020603050405020304" pitchFamily="18" charset="0"/>
              </a:rPr>
              <a:t>Resources:</a:t>
            </a:r>
          </a:p>
          <a:p>
            <a:pPr>
              <a:lnSpc>
                <a:spcPct val="120000"/>
              </a:lnSpc>
            </a:pPr>
            <a:r>
              <a:rPr lang="en-AU" sz="1800" kern="100" dirty="0">
                <a:effectLst/>
                <a:latin typeface="Aptos" panose="020B0004020202020204" pitchFamily="34" charset="0"/>
                <a:ea typeface="DengXian" panose="02010600030101010101" pitchFamily="2" charset="-122"/>
                <a:cs typeface="Times New Roman" panose="02020603050405020304" pitchFamily="18" charset="0"/>
                <a:hlinkClick r:id="rId2"/>
              </a:rPr>
              <a:t>WorkSafe Queensland </a:t>
            </a:r>
            <a:endParaRPr lang="en-AU" sz="1800" kern="100" dirty="0">
              <a:effectLst/>
              <a:latin typeface="Aptos" panose="020B0004020202020204" pitchFamily="34" charset="0"/>
              <a:ea typeface="DengXian" panose="02010600030101010101" pitchFamily="2" charset="-122"/>
              <a:cs typeface="Times New Roman" panose="02020603050405020304" pitchFamily="18" charset="0"/>
            </a:endParaRPr>
          </a:p>
          <a:p>
            <a:pPr>
              <a:lnSpc>
                <a:spcPct val="120000"/>
              </a:lnSpc>
            </a:pPr>
            <a:r>
              <a:rPr lang="en-AU" sz="1800" kern="100" dirty="0">
                <a:effectLst/>
                <a:latin typeface="Aptos" panose="020B0004020202020204" pitchFamily="34" charset="0"/>
                <a:ea typeface="DengXian" panose="02010600030101010101" pitchFamily="2" charset="-122"/>
                <a:cs typeface="Times New Roman" panose="02020603050405020304" pitchFamily="18" charset="0"/>
                <a:hlinkClick r:id="rId3"/>
              </a:rPr>
              <a:t>WorkSafe NSW</a:t>
            </a:r>
            <a:endParaRPr lang="en-AU" sz="1800" kern="100" dirty="0">
              <a:effectLst/>
              <a:latin typeface="Aptos" panose="020B0004020202020204" pitchFamily="34" charset="0"/>
              <a:ea typeface="DengXian" panose="02010600030101010101" pitchFamily="2" charset="-122"/>
              <a:cs typeface="Times New Roman" panose="02020603050405020304" pitchFamily="18" charset="0"/>
            </a:endParaRPr>
          </a:p>
          <a:p>
            <a:endParaRPr lang="en-AU" dirty="0"/>
          </a:p>
        </p:txBody>
      </p:sp>
      <p:sp>
        <p:nvSpPr>
          <p:cNvPr id="4" name="Slide Number Placeholder 3">
            <a:extLst>
              <a:ext uri="{FF2B5EF4-FFF2-40B4-BE49-F238E27FC236}">
                <a16:creationId xmlns:a16="http://schemas.microsoft.com/office/drawing/2014/main" id="{C5B015C7-975E-A41C-6BFD-C7B688C809FC}"/>
              </a:ext>
            </a:extLst>
          </p:cNvPr>
          <p:cNvSpPr>
            <a:spLocks noGrp="1"/>
          </p:cNvSpPr>
          <p:nvPr>
            <p:ph type="sldNum" sz="quarter" idx="12"/>
          </p:nvPr>
        </p:nvSpPr>
        <p:spPr/>
        <p:txBody>
          <a:bodyPr/>
          <a:lstStyle/>
          <a:p>
            <a:fld id="{5C75888C-CBC0-4624-9DF9-0508A40329AE}" type="slidenum">
              <a:rPr lang="en-AU" smtClean="0"/>
              <a:pPr/>
              <a:t>2</a:t>
            </a:fld>
            <a:endParaRPr lang="en-AU" dirty="0"/>
          </a:p>
        </p:txBody>
      </p:sp>
      <p:pic>
        <p:nvPicPr>
          <p:cNvPr id="6" name="Picture 5">
            <a:extLst>
              <a:ext uri="{FF2B5EF4-FFF2-40B4-BE49-F238E27FC236}">
                <a16:creationId xmlns:a16="http://schemas.microsoft.com/office/drawing/2014/main" id="{DD3E4ACE-FC5D-E373-5E10-A2F712EDA1F5}"/>
              </a:ext>
            </a:extLst>
          </p:cNvPr>
          <p:cNvPicPr>
            <a:picLocks noChangeAspect="1"/>
          </p:cNvPicPr>
          <p:nvPr/>
        </p:nvPicPr>
        <p:blipFill>
          <a:blip r:embed="rId4"/>
          <a:stretch>
            <a:fillRect/>
          </a:stretch>
        </p:blipFill>
        <p:spPr>
          <a:xfrm>
            <a:off x="7373983" y="2920649"/>
            <a:ext cx="1655716" cy="1339186"/>
          </a:xfrm>
          <a:prstGeom prst="rect">
            <a:avLst/>
          </a:prstGeom>
        </p:spPr>
      </p:pic>
    </p:spTree>
    <p:extLst>
      <p:ext uri="{BB962C8B-B14F-4D97-AF65-F5344CB8AC3E}">
        <p14:creationId xmlns:p14="http://schemas.microsoft.com/office/powerpoint/2010/main" val="159596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1A4F-12BA-274C-8AF0-D62AD93ED96F}"/>
              </a:ext>
            </a:extLst>
          </p:cNvPr>
          <p:cNvSpPr>
            <a:spLocks noGrp="1"/>
          </p:cNvSpPr>
          <p:nvPr>
            <p:ph type="title"/>
          </p:nvPr>
        </p:nvSpPr>
        <p:spPr/>
        <p:txBody>
          <a:bodyPr/>
          <a:lstStyle/>
          <a:p>
            <a:r>
              <a:rPr lang="en-AU" dirty="0"/>
              <a:t>Managing welding fumes in schools</a:t>
            </a:r>
          </a:p>
        </p:txBody>
      </p:sp>
      <p:sp>
        <p:nvSpPr>
          <p:cNvPr id="3" name="Content Placeholder 2">
            <a:extLst>
              <a:ext uri="{FF2B5EF4-FFF2-40B4-BE49-F238E27FC236}">
                <a16:creationId xmlns:a16="http://schemas.microsoft.com/office/drawing/2014/main" id="{480B12C4-0D4A-6AB9-4CCD-58530A8D21AF}"/>
              </a:ext>
            </a:extLst>
          </p:cNvPr>
          <p:cNvSpPr>
            <a:spLocks noGrp="1"/>
          </p:cNvSpPr>
          <p:nvPr>
            <p:ph sz="quarter" idx="13"/>
          </p:nvPr>
        </p:nvSpPr>
        <p:spPr>
          <a:xfrm>
            <a:off x="396875" y="1298574"/>
            <a:ext cx="6552565" cy="3616152"/>
          </a:xfrm>
        </p:spPr>
        <p:txBody>
          <a:bodyPr>
            <a:normAutofit fontScale="62500" lnSpcReduction="20000"/>
          </a:bodyPr>
          <a:lstStyle/>
          <a:p>
            <a:pPr marL="0" indent="0">
              <a:lnSpc>
                <a:spcPct val="115000"/>
              </a:lnSpc>
              <a:spcAft>
                <a:spcPts val="800"/>
              </a:spcAft>
              <a:buNone/>
            </a:pPr>
            <a:r>
              <a:rPr lang="en-AU" sz="2900" b="1" kern="100" dirty="0">
                <a:effectLst/>
                <a:latin typeface="Aptos" panose="020B0004020202020204" pitchFamily="34" charset="0"/>
                <a:ea typeface="DengXian" panose="02010600030101010101" pitchFamily="2" charset="-122"/>
                <a:cs typeface="Times New Roman" panose="02020603050405020304" pitchFamily="18" charset="0"/>
              </a:rPr>
              <a:t>What are the health effects?</a:t>
            </a:r>
            <a:endParaRPr lang="en-AU" sz="2900" kern="100" dirty="0">
              <a:effectLst/>
              <a:latin typeface="Aptos" panose="020B0004020202020204" pitchFamily="34" charset="0"/>
              <a:ea typeface="DengXian" panose="02010600030101010101" pitchFamily="2" charset="-122"/>
              <a:cs typeface="Times New Roman" panose="02020603050405020304" pitchFamily="18" charset="0"/>
            </a:endParaRPr>
          </a:p>
          <a:p>
            <a:pPr marL="342900" lvl="0" indent="-342900">
              <a:lnSpc>
                <a:spcPct val="115000"/>
              </a:lnSpc>
              <a:buFont typeface="Symbol" panose="05050102010706020507" pitchFamily="18" charset="2"/>
              <a:buChar char=""/>
            </a:pPr>
            <a:r>
              <a:rPr lang="en-AU" sz="2500" kern="100" dirty="0">
                <a:effectLst/>
                <a:latin typeface="Aptos" panose="020B0004020202020204" pitchFamily="34" charset="0"/>
                <a:ea typeface="DengXian" panose="02010600030101010101" pitchFamily="2" charset="-122"/>
                <a:cs typeface="Times New Roman" panose="02020603050405020304" pitchFamily="18" charset="0"/>
              </a:rPr>
              <a:t>Short-term effects include throat and lung irritation, temporary reduced lung function and metal fume fever. </a:t>
            </a:r>
          </a:p>
          <a:p>
            <a:pPr marL="342900" lvl="0" indent="-342900">
              <a:lnSpc>
                <a:spcPct val="115000"/>
              </a:lnSpc>
              <a:spcAft>
                <a:spcPts val="800"/>
              </a:spcAft>
              <a:buFont typeface="Symbol" panose="05050102010706020507" pitchFamily="18" charset="2"/>
              <a:buChar char=""/>
            </a:pPr>
            <a:r>
              <a:rPr lang="en-AU" sz="2500" kern="100" dirty="0">
                <a:effectLst/>
                <a:latin typeface="Aptos" panose="020B0004020202020204" pitchFamily="34" charset="0"/>
                <a:ea typeface="DengXian" panose="02010600030101010101" pitchFamily="2" charset="-122"/>
                <a:cs typeface="Times New Roman" panose="02020603050405020304" pitchFamily="18" charset="0"/>
              </a:rPr>
              <a:t>Long-term effects include asthma, pneumonia, cancer, and damage to the nervous system</a:t>
            </a:r>
          </a:p>
          <a:p>
            <a:pPr marL="285750" indent="0">
              <a:lnSpc>
                <a:spcPct val="115000"/>
              </a:lnSpc>
              <a:spcAft>
                <a:spcPts val="800"/>
              </a:spcAft>
              <a:buNone/>
            </a:pPr>
            <a:r>
              <a:rPr lang="en-AU" sz="1800" kern="100" dirty="0">
                <a:effectLst/>
                <a:latin typeface="Aptos" panose="020B0004020202020204" pitchFamily="34" charset="0"/>
                <a:ea typeface="DengXian" panose="02010600030101010101" pitchFamily="2" charset="-122"/>
                <a:cs typeface="Times New Roman" panose="02020603050405020304" pitchFamily="18" charset="0"/>
              </a:rPr>
              <a:t> </a:t>
            </a:r>
          </a:p>
          <a:p>
            <a:pPr marL="285750" indent="-285750">
              <a:lnSpc>
                <a:spcPct val="115000"/>
              </a:lnSpc>
              <a:spcAft>
                <a:spcPts val="800"/>
              </a:spcAft>
              <a:buNone/>
            </a:pPr>
            <a:r>
              <a:rPr lang="en-AU" sz="2900" b="1" kern="100" dirty="0">
                <a:effectLst/>
                <a:latin typeface="Aptos" panose="020B0004020202020204" pitchFamily="34" charset="0"/>
                <a:ea typeface="DengXian" panose="02010600030101010101" pitchFamily="2" charset="-122"/>
                <a:cs typeface="Times New Roman" panose="02020603050405020304" pitchFamily="18" charset="0"/>
              </a:rPr>
              <a:t>What two factors are likely to lead to high fume exposure?</a:t>
            </a:r>
            <a:endParaRPr lang="en-AU" sz="2900" kern="100" dirty="0">
              <a:effectLst/>
              <a:latin typeface="Aptos" panose="020B0004020202020204" pitchFamily="34" charset="0"/>
              <a:ea typeface="DengXian" panose="02010600030101010101" pitchFamily="2" charset="-122"/>
              <a:cs typeface="Times New Roman" panose="02020603050405020304" pitchFamily="18" charset="0"/>
            </a:endParaRPr>
          </a:p>
          <a:p>
            <a:pPr marL="342900" lvl="0" indent="-342900">
              <a:lnSpc>
                <a:spcPct val="115000"/>
              </a:lnSpc>
              <a:buFont typeface="Symbol" panose="05050102010706020507" pitchFamily="18" charset="2"/>
              <a:buChar char=""/>
            </a:pPr>
            <a:r>
              <a:rPr lang="en-AU" sz="2500" kern="100" dirty="0">
                <a:effectLst/>
                <a:latin typeface="Aptos" panose="020B0004020202020204" pitchFamily="34" charset="0"/>
                <a:ea typeface="DengXian" panose="02010600030101010101" pitchFamily="2" charset="-122"/>
                <a:cs typeface="Times New Roman" panose="02020603050405020304" pitchFamily="18" charset="0"/>
              </a:rPr>
              <a:t>Time/duration - high volume of continuous welding activities. </a:t>
            </a:r>
          </a:p>
          <a:p>
            <a:pPr marL="342900" lvl="0" indent="-342900">
              <a:lnSpc>
                <a:spcPct val="115000"/>
              </a:lnSpc>
              <a:spcAft>
                <a:spcPts val="800"/>
              </a:spcAft>
              <a:buFont typeface="Symbol" panose="05050102010706020507" pitchFamily="18" charset="2"/>
              <a:buChar char=""/>
            </a:pPr>
            <a:r>
              <a:rPr lang="en-AU" sz="2500" kern="100" dirty="0">
                <a:effectLst/>
                <a:latin typeface="Aptos" panose="020B0004020202020204" pitchFamily="34" charset="0"/>
                <a:ea typeface="DengXian" panose="02010600030101010101" pitchFamily="2" charset="-122"/>
                <a:cs typeface="Times New Roman" panose="02020603050405020304" pitchFamily="18" charset="0"/>
              </a:rPr>
              <a:t>Volume/amount – </a:t>
            </a:r>
            <a:r>
              <a:rPr lang="en-AU" sz="2500" kern="100" dirty="0" err="1">
                <a:effectLst/>
                <a:latin typeface="Aptos" panose="020B0004020202020204" pitchFamily="34" charset="0"/>
                <a:ea typeface="DengXian" panose="02010600030101010101" pitchFamily="2" charset="-122"/>
                <a:cs typeface="Times New Roman" panose="02020603050405020304" pitchFamily="18" charset="0"/>
              </a:rPr>
              <a:t>e.g</a:t>
            </a:r>
            <a:r>
              <a:rPr lang="en-AU" sz="2500" kern="100" dirty="0">
                <a:effectLst/>
                <a:latin typeface="Aptos" panose="020B0004020202020204" pitchFamily="34" charset="0"/>
                <a:ea typeface="DengXian" panose="02010600030101010101" pitchFamily="2" charset="-122"/>
                <a:cs typeface="Times New Roman" panose="02020603050405020304" pitchFamily="18" charset="0"/>
              </a:rPr>
              <a:t> caused  by poor ventilation with head positioned in the fume path</a:t>
            </a:r>
            <a:r>
              <a:rPr lang="en-AU" sz="2500" kern="100" dirty="0">
                <a:effectLst/>
                <a:ea typeface="DengXian" panose="02010600030101010101" pitchFamily="2" charset="-122"/>
                <a:cs typeface="Times New Roman" panose="02020603050405020304" pitchFamily="18" charset="0"/>
              </a:rPr>
              <a:t> </a:t>
            </a:r>
          </a:p>
          <a:p>
            <a:endParaRPr lang="en-AU" dirty="0"/>
          </a:p>
        </p:txBody>
      </p:sp>
      <p:sp>
        <p:nvSpPr>
          <p:cNvPr id="4" name="Slide Number Placeholder 3">
            <a:extLst>
              <a:ext uri="{FF2B5EF4-FFF2-40B4-BE49-F238E27FC236}">
                <a16:creationId xmlns:a16="http://schemas.microsoft.com/office/drawing/2014/main" id="{74EBFDC2-7480-67C0-939A-86343B93589C}"/>
              </a:ext>
            </a:extLst>
          </p:cNvPr>
          <p:cNvSpPr>
            <a:spLocks noGrp="1"/>
          </p:cNvSpPr>
          <p:nvPr>
            <p:ph type="sldNum" sz="quarter" idx="12"/>
          </p:nvPr>
        </p:nvSpPr>
        <p:spPr/>
        <p:txBody>
          <a:bodyPr/>
          <a:lstStyle/>
          <a:p>
            <a:fld id="{5C75888C-CBC0-4624-9DF9-0508A40329AE}" type="slidenum">
              <a:rPr lang="en-AU" smtClean="0"/>
              <a:pPr/>
              <a:t>3</a:t>
            </a:fld>
            <a:endParaRPr lang="en-AU" dirty="0"/>
          </a:p>
        </p:txBody>
      </p:sp>
      <p:pic>
        <p:nvPicPr>
          <p:cNvPr id="5" name="Picture 4" descr="A person welding a piece of metal&#10;&#10;AI-generated content may be incorrect.">
            <a:extLst>
              <a:ext uri="{FF2B5EF4-FFF2-40B4-BE49-F238E27FC236}">
                <a16:creationId xmlns:a16="http://schemas.microsoft.com/office/drawing/2014/main" id="{523DA623-B1D1-C000-B7AF-41681D8320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40" y="2352659"/>
            <a:ext cx="2514560" cy="2288223"/>
          </a:xfrm>
          <a:prstGeom prst="rect">
            <a:avLst/>
          </a:prstGeom>
        </p:spPr>
      </p:pic>
    </p:spTree>
    <p:extLst>
      <p:ext uri="{BB962C8B-B14F-4D97-AF65-F5344CB8AC3E}">
        <p14:creationId xmlns:p14="http://schemas.microsoft.com/office/powerpoint/2010/main" val="1639910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0DB5C-0718-EDD6-44D4-CF4ED0246FC6}"/>
              </a:ext>
            </a:extLst>
          </p:cNvPr>
          <p:cNvSpPr>
            <a:spLocks noGrp="1"/>
          </p:cNvSpPr>
          <p:nvPr>
            <p:ph type="title"/>
          </p:nvPr>
        </p:nvSpPr>
        <p:spPr/>
        <p:txBody>
          <a:bodyPr/>
          <a:lstStyle/>
          <a:p>
            <a:r>
              <a:rPr lang="en-AU" dirty="0"/>
              <a:t>Managing welding fumes in schools</a:t>
            </a:r>
          </a:p>
        </p:txBody>
      </p:sp>
      <p:sp>
        <p:nvSpPr>
          <p:cNvPr id="3" name="Content Placeholder 2">
            <a:extLst>
              <a:ext uri="{FF2B5EF4-FFF2-40B4-BE49-F238E27FC236}">
                <a16:creationId xmlns:a16="http://schemas.microsoft.com/office/drawing/2014/main" id="{9D35D922-639F-6D6A-BBA9-2BB219B699FB}"/>
              </a:ext>
            </a:extLst>
          </p:cNvPr>
          <p:cNvSpPr>
            <a:spLocks noGrp="1"/>
          </p:cNvSpPr>
          <p:nvPr>
            <p:ph sz="quarter" idx="13"/>
          </p:nvPr>
        </p:nvSpPr>
        <p:spPr>
          <a:xfrm>
            <a:off x="396875" y="1130586"/>
            <a:ext cx="6604816" cy="3578573"/>
          </a:xfrm>
        </p:spPr>
        <p:txBody>
          <a:bodyPr>
            <a:noAutofit/>
          </a:bodyPr>
          <a:lstStyle/>
          <a:p>
            <a:pPr marL="0" indent="0">
              <a:lnSpc>
                <a:spcPct val="115000"/>
              </a:lnSpc>
              <a:spcAft>
                <a:spcPts val="800"/>
              </a:spcAft>
              <a:buNone/>
            </a:pPr>
            <a:r>
              <a:rPr lang="en-AU" sz="1100" b="1" kern="100" dirty="0">
                <a:effectLst/>
                <a:latin typeface="Aptos" panose="020B0004020202020204" pitchFamily="34" charset="0"/>
                <a:ea typeface="DengXian" panose="02010600030101010101" pitchFamily="2" charset="-122"/>
                <a:cs typeface="Times New Roman" panose="02020603050405020304" pitchFamily="18" charset="0"/>
              </a:rPr>
              <a:t>Before starting to weld confirm:</a:t>
            </a:r>
          </a:p>
          <a:p>
            <a:pPr marL="342900" indent="-342900">
              <a:lnSpc>
                <a:spcPct val="115000"/>
              </a:lnSpc>
              <a:buFont typeface="Wingdings" panose="05000000000000000000" pitchFamily="2" charset="2"/>
              <a:buChar char=""/>
            </a:pPr>
            <a:r>
              <a:rPr lang="en-AU" sz="1100" kern="100" dirty="0">
                <a:latin typeface="Aptos" panose="020B0004020202020204" pitchFamily="34" charset="0"/>
                <a:ea typeface="DengXian" panose="02010600030101010101" pitchFamily="2" charset="-122"/>
                <a:cs typeface="Times New Roman" panose="02020603050405020304" pitchFamily="18" charset="0"/>
              </a:rPr>
              <a:t>Staff have a thorough understanding of the welding task, how it should be conducted and the equipment</a:t>
            </a:r>
          </a:p>
          <a:p>
            <a:pPr marL="342900" indent="-342900">
              <a:lnSpc>
                <a:spcPct val="115000"/>
              </a:lnSpc>
              <a:buFont typeface="Wingdings" panose="05000000000000000000" pitchFamily="2" charset="2"/>
              <a:buChar char=""/>
            </a:pPr>
            <a:r>
              <a:rPr lang="en-AU" sz="1100" kern="100" dirty="0">
                <a:latin typeface="Aptos" panose="020B0004020202020204" pitchFamily="34" charset="0"/>
                <a:ea typeface="DengXian" panose="02010600030101010101" pitchFamily="2" charset="-122"/>
                <a:cs typeface="Times New Roman" panose="02020603050405020304" pitchFamily="18" charset="0"/>
              </a:rPr>
              <a:t>Suitable PPE is available and in good condition</a:t>
            </a:r>
          </a:p>
          <a:p>
            <a:pPr marL="342900" indent="-342900">
              <a:lnSpc>
                <a:spcPct val="115000"/>
              </a:lnSpc>
              <a:buFont typeface="Wingdings" panose="05000000000000000000" pitchFamily="2" charset="2"/>
              <a:buChar char=""/>
            </a:pPr>
            <a:r>
              <a:rPr lang="en-AU" sz="1100" kern="100" dirty="0">
                <a:latin typeface="Aptos" panose="020B0004020202020204" pitchFamily="34" charset="0"/>
                <a:ea typeface="DengXian" panose="02010600030101010101" pitchFamily="2" charset="-122"/>
                <a:cs typeface="Times New Roman" panose="02020603050405020304" pitchFamily="18" charset="0"/>
              </a:rPr>
              <a:t>Materials for welding are prepared appropriately</a:t>
            </a:r>
          </a:p>
          <a:p>
            <a:pPr marL="342900" indent="-342900">
              <a:lnSpc>
                <a:spcPct val="115000"/>
              </a:lnSpc>
              <a:spcAft>
                <a:spcPts val="800"/>
              </a:spcAft>
              <a:buFont typeface="Wingdings" panose="05000000000000000000" pitchFamily="2" charset="2"/>
              <a:buChar char=""/>
            </a:pPr>
            <a:r>
              <a:rPr lang="en-AU" sz="1100" kern="100" dirty="0">
                <a:latin typeface="Aptos" panose="020B0004020202020204" pitchFamily="34" charset="0"/>
                <a:ea typeface="DengXian" panose="02010600030101010101" pitchFamily="2" charset="-122"/>
                <a:cs typeface="Times New Roman" panose="02020603050405020304" pitchFamily="18" charset="0"/>
              </a:rPr>
              <a:t>The setup is correct and effective ventilation is available in good working order</a:t>
            </a:r>
          </a:p>
          <a:p>
            <a:pPr marL="342900" indent="-342900">
              <a:lnSpc>
                <a:spcPct val="120000"/>
              </a:lnSpc>
              <a:spcAft>
                <a:spcPts val="800"/>
              </a:spcAft>
              <a:buFont typeface="Wingdings" panose="05000000000000000000" pitchFamily="2" charset="2"/>
              <a:buChar char=""/>
            </a:pPr>
            <a:r>
              <a:rPr lang="en-AU" sz="1100" kern="100" dirty="0">
                <a:latin typeface="Aptos" panose="020B0004020202020204" pitchFamily="34" charset="0"/>
                <a:ea typeface="DengXian" panose="02010600030101010101" pitchFamily="2" charset="-122"/>
                <a:cs typeface="Times New Roman" panose="02020603050405020304" pitchFamily="18" charset="0"/>
              </a:rPr>
              <a:t>Adjacent work and ensure that others nearby are not going to be impacted by the welding task</a:t>
            </a:r>
          </a:p>
          <a:p>
            <a:pPr marL="0" lvl="0" indent="0">
              <a:lnSpc>
                <a:spcPct val="115000"/>
              </a:lnSpc>
              <a:spcAft>
                <a:spcPts val="800"/>
              </a:spcAft>
              <a:buNone/>
            </a:pPr>
            <a:r>
              <a:rPr lang="en-AU" sz="1100" b="1" kern="100" dirty="0">
                <a:effectLst/>
                <a:latin typeface="Aptos" panose="020B0004020202020204" pitchFamily="34" charset="0"/>
                <a:ea typeface="DengXian" panose="02010600030101010101" pitchFamily="2" charset="-122"/>
                <a:cs typeface="Times New Roman" panose="02020603050405020304" pitchFamily="18" charset="0"/>
              </a:rPr>
              <a:t>During welding</a:t>
            </a:r>
          </a:p>
          <a:p>
            <a:pPr marL="342900" indent="-342900">
              <a:lnSpc>
                <a:spcPct val="115000"/>
              </a:lnSpc>
              <a:spcAft>
                <a:spcPts val="800"/>
              </a:spcAft>
              <a:buFont typeface="Wingdings" panose="05000000000000000000" pitchFamily="2" charset="2"/>
              <a:buChar char=""/>
            </a:pPr>
            <a:r>
              <a:rPr lang="en-AU" sz="1100" kern="100" dirty="0">
                <a:latin typeface="Aptos" panose="020B0004020202020204" pitchFamily="34" charset="0"/>
                <a:ea typeface="DengXian" panose="02010600030101010101" pitchFamily="2" charset="-122"/>
                <a:cs typeface="Times New Roman" panose="02020603050405020304" pitchFamily="18" charset="0"/>
              </a:rPr>
              <a:t> Avoid welding materials with coatings if possible</a:t>
            </a:r>
          </a:p>
          <a:p>
            <a:pPr marL="342900" indent="-342900">
              <a:lnSpc>
                <a:spcPct val="115000"/>
              </a:lnSpc>
              <a:spcAft>
                <a:spcPts val="800"/>
              </a:spcAft>
              <a:buFont typeface="Wingdings" panose="05000000000000000000" pitchFamily="2" charset="2"/>
              <a:buChar char=""/>
            </a:pPr>
            <a:r>
              <a:rPr lang="en-AU" sz="1100" dirty="0">
                <a:latin typeface="Aptos" panose="020B0004020202020204" pitchFamily="34" charset="0"/>
                <a:ea typeface="DengXian" panose="02010600030101010101" pitchFamily="2" charset="-122"/>
                <a:cs typeface="Times New Roman" panose="02020603050405020304" pitchFamily="18" charset="0"/>
              </a:rPr>
              <a:t>Ensure  PPE is properly worn</a:t>
            </a:r>
          </a:p>
          <a:p>
            <a:pPr marL="342900" lvl="0" indent="-342900">
              <a:lnSpc>
                <a:spcPct val="115000"/>
              </a:lnSpc>
              <a:spcAft>
                <a:spcPts val="800"/>
              </a:spcAft>
              <a:buFont typeface="Wingdings" panose="05000000000000000000" pitchFamily="2" charset="2"/>
              <a:buChar char=""/>
            </a:pPr>
            <a:r>
              <a:rPr lang="en-AU" sz="1100" kern="100" dirty="0">
                <a:latin typeface="Aptos" panose="020B0004020202020204" pitchFamily="34" charset="0"/>
                <a:ea typeface="DengXian" panose="02010600030101010101" pitchFamily="2" charset="-122"/>
                <a:cs typeface="Times New Roman" panose="02020603050405020304" pitchFamily="18" charset="0"/>
              </a:rPr>
              <a:t>A</a:t>
            </a:r>
            <a:r>
              <a:rPr lang="en-AU" sz="1100" kern="100" dirty="0">
                <a:effectLst/>
                <a:latin typeface="Aptos" panose="020B0004020202020204" pitchFamily="34" charset="0"/>
                <a:ea typeface="DengXian" panose="02010600030101010101" pitchFamily="2" charset="-122"/>
                <a:cs typeface="Times New Roman" panose="02020603050405020304" pitchFamily="18" charset="0"/>
              </a:rPr>
              <a:t>void accidental contact with the electrical/welding  circuit - don’t lean against bench or work piece </a:t>
            </a:r>
          </a:p>
        </p:txBody>
      </p:sp>
      <p:sp>
        <p:nvSpPr>
          <p:cNvPr id="4" name="Slide Number Placeholder 3">
            <a:extLst>
              <a:ext uri="{FF2B5EF4-FFF2-40B4-BE49-F238E27FC236}">
                <a16:creationId xmlns:a16="http://schemas.microsoft.com/office/drawing/2014/main" id="{FE742C30-EF07-37F8-E2CA-2B3E475D4016}"/>
              </a:ext>
            </a:extLst>
          </p:cNvPr>
          <p:cNvSpPr>
            <a:spLocks noGrp="1"/>
          </p:cNvSpPr>
          <p:nvPr>
            <p:ph type="sldNum" sz="quarter" idx="12"/>
          </p:nvPr>
        </p:nvSpPr>
        <p:spPr/>
        <p:txBody>
          <a:bodyPr/>
          <a:lstStyle/>
          <a:p>
            <a:fld id="{5C75888C-CBC0-4624-9DF9-0508A40329AE}" type="slidenum">
              <a:rPr lang="en-AU" smtClean="0"/>
              <a:pPr/>
              <a:t>4</a:t>
            </a:fld>
            <a:endParaRPr lang="en-AU" dirty="0"/>
          </a:p>
        </p:txBody>
      </p:sp>
      <p:pic>
        <p:nvPicPr>
          <p:cNvPr id="5" name="Picture 4">
            <a:extLst>
              <a:ext uri="{FF2B5EF4-FFF2-40B4-BE49-F238E27FC236}">
                <a16:creationId xmlns:a16="http://schemas.microsoft.com/office/drawing/2014/main" id="{17C09451-8AB8-3E71-8620-AC471881E2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0656" y="2314090"/>
            <a:ext cx="2253343" cy="2100263"/>
          </a:xfrm>
          <a:prstGeom prst="rect">
            <a:avLst/>
          </a:prstGeom>
        </p:spPr>
      </p:pic>
    </p:spTree>
    <p:extLst>
      <p:ext uri="{BB962C8B-B14F-4D97-AF65-F5344CB8AC3E}">
        <p14:creationId xmlns:p14="http://schemas.microsoft.com/office/powerpoint/2010/main" val="917718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84D72-BD3F-C5C4-086E-599CFCC83D89}"/>
              </a:ext>
            </a:extLst>
          </p:cNvPr>
          <p:cNvSpPr>
            <a:spLocks noGrp="1"/>
          </p:cNvSpPr>
          <p:nvPr>
            <p:ph type="title"/>
          </p:nvPr>
        </p:nvSpPr>
        <p:spPr>
          <a:xfrm>
            <a:off x="396829" y="484187"/>
            <a:ext cx="8054839" cy="646399"/>
          </a:xfrm>
        </p:spPr>
        <p:txBody>
          <a:bodyPr>
            <a:normAutofit/>
          </a:bodyPr>
          <a:lstStyle/>
          <a:p>
            <a:r>
              <a:rPr lang="en-AU" dirty="0"/>
              <a:t>What processes are in place at your school?</a:t>
            </a:r>
          </a:p>
        </p:txBody>
      </p:sp>
      <p:sp>
        <p:nvSpPr>
          <p:cNvPr id="3" name="Content Placeholder 2">
            <a:extLst>
              <a:ext uri="{FF2B5EF4-FFF2-40B4-BE49-F238E27FC236}">
                <a16:creationId xmlns:a16="http://schemas.microsoft.com/office/drawing/2014/main" id="{138DAF84-0BB4-5EEC-386B-C16DA33E0386}"/>
              </a:ext>
            </a:extLst>
          </p:cNvPr>
          <p:cNvSpPr>
            <a:spLocks noGrp="1"/>
          </p:cNvSpPr>
          <p:nvPr>
            <p:ph sz="quarter" idx="13"/>
          </p:nvPr>
        </p:nvSpPr>
        <p:spPr>
          <a:xfrm>
            <a:off x="396875" y="1196974"/>
            <a:ext cx="6042025" cy="3649345"/>
          </a:xfrm>
        </p:spPr>
        <p:txBody>
          <a:bodyPr>
            <a:normAutofit fontScale="85000" lnSpcReduction="20000"/>
          </a:bodyPr>
          <a:lstStyle/>
          <a:p>
            <a:pPr marL="342900" lvl="0" indent="-342900">
              <a:buFont typeface="Symbol" panose="05050102010706020507" pitchFamily="18" charset="2"/>
              <a:buChar char=""/>
            </a:pPr>
            <a:r>
              <a:rPr lang="en-AU" sz="1500" kern="100" dirty="0">
                <a:latin typeface="Aptos" panose="020B0004020202020204" pitchFamily="34" charset="0"/>
                <a:ea typeface="DengXian" panose="02010600030101010101" pitchFamily="2" charset="-122"/>
                <a:cs typeface="Times New Roman" panose="02020603050405020304" pitchFamily="18" charset="0"/>
              </a:rPr>
              <a:t>Staff involved in welding processes understand how to ensure effective management of welding fumes. </a:t>
            </a:r>
          </a:p>
          <a:p>
            <a:pPr marL="342900" lvl="0" indent="-342900">
              <a:buFont typeface="Symbol" panose="05050102010706020507" pitchFamily="18" charset="2"/>
              <a:buChar char=""/>
            </a:pPr>
            <a:r>
              <a:rPr lang="en-AU" sz="1500" kern="100" dirty="0">
                <a:latin typeface="Aptos" panose="020B0004020202020204" pitchFamily="34" charset="0"/>
                <a:ea typeface="DengXian" panose="02010600030101010101" pitchFamily="2" charset="-122"/>
                <a:cs typeface="Times New Roman" panose="02020603050405020304" pitchFamily="18" charset="0"/>
              </a:rPr>
              <a:t>School staff understand to regularly report on the condition/effectiveness of  mechanical ventilation equipment / local exhaust ventilation (LEV) </a:t>
            </a:r>
          </a:p>
          <a:p>
            <a:pPr marL="342900" lvl="0" indent="-342900">
              <a:buFont typeface="Symbol" panose="05050102010706020507" pitchFamily="18" charset="2"/>
              <a:buChar char=""/>
            </a:pPr>
            <a:r>
              <a:rPr lang="en-AU" sz="1500" kern="100" dirty="0">
                <a:latin typeface="Aptos" panose="020B0004020202020204" pitchFamily="34" charset="0"/>
                <a:ea typeface="DengXian" panose="02010600030101010101" pitchFamily="2" charset="-122"/>
                <a:cs typeface="Times New Roman" panose="02020603050405020304" pitchFamily="18" charset="0"/>
              </a:rPr>
              <a:t>All ITD staff are aware of the process to report faulty or broken equipment. This includes the process to </a:t>
            </a:r>
            <a:r>
              <a:rPr lang="en-AU" sz="1500" kern="100" dirty="0">
                <a:latin typeface="Aptos" panose="020B0004020202020204" pitchFamily="34" charset="0"/>
                <a:ea typeface="DengXian" panose="02010600030101010101" pitchFamily="2" charset="-122"/>
                <a:cs typeface="Times New Roman" panose="02020603050405020304" pitchFamily="18" charset="0"/>
                <a:hlinkClick r:id="rId2"/>
              </a:rPr>
              <a:t>Lockout &amp; Tagout </a:t>
            </a:r>
            <a:r>
              <a:rPr lang="en-AU" sz="1500" kern="100" dirty="0">
                <a:latin typeface="Aptos" panose="020B0004020202020204" pitchFamily="34" charset="0"/>
                <a:ea typeface="DengXian" panose="02010600030101010101" pitchFamily="2" charset="-122"/>
                <a:cs typeface="Times New Roman" panose="02020603050405020304" pitchFamily="18" charset="0"/>
              </a:rPr>
              <a:t>equipment as required.</a:t>
            </a:r>
          </a:p>
          <a:p>
            <a:pPr marL="342900" lvl="0" indent="-342900">
              <a:buFont typeface="Symbol" panose="05050102010706020507" pitchFamily="18" charset="2"/>
              <a:buChar char=""/>
            </a:pPr>
            <a:r>
              <a:rPr lang="en-AU" sz="1500" kern="100" dirty="0">
                <a:latin typeface="Aptos" panose="020B0004020202020204" pitchFamily="34" charset="0"/>
                <a:ea typeface="DengXian" panose="02010600030101010101" pitchFamily="2" charset="-122"/>
                <a:cs typeface="Times New Roman" panose="02020603050405020304" pitchFamily="18" charset="0"/>
              </a:rPr>
              <a:t>Any fixed mechanical ventilation equipment is included on the annual </a:t>
            </a:r>
            <a:r>
              <a:rPr lang="en-AU" sz="1500" u="sng" kern="100" dirty="0">
                <a:latin typeface="Aptos" panose="020B0004020202020204" pitchFamily="34" charset="0"/>
                <a:ea typeface="DengXian" panose="02010600030101010101" pitchFamily="2" charset="-122"/>
                <a:cs typeface="Times New Roman" panose="02020603050405020304" pitchFamily="18" charset="0"/>
                <a:hlinkClick r:id="rId3"/>
              </a:rPr>
              <a:t>service maintenance program </a:t>
            </a:r>
            <a:r>
              <a:rPr lang="en-AU" sz="1500" kern="100" dirty="0">
                <a:latin typeface="Aptos" panose="020B0004020202020204" pitchFamily="34" charset="0"/>
                <a:ea typeface="DengXian" panose="02010600030101010101" pitchFamily="2" charset="-122"/>
                <a:cs typeface="Times New Roman" panose="02020603050405020304" pitchFamily="18" charset="0"/>
              </a:rPr>
              <a:t>and </a:t>
            </a:r>
          </a:p>
          <a:p>
            <a:pPr marL="685800" lvl="1" indent="-342900">
              <a:buFont typeface="Symbol" panose="05050102010706020507" pitchFamily="18" charset="2"/>
              <a:buChar char=""/>
            </a:pPr>
            <a:r>
              <a:rPr lang="en-AU" sz="1500" kern="100" dirty="0">
                <a:latin typeface="Aptos" panose="020B0004020202020204" pitchFamily="34" charset="0"/>
                <a:ea typeface="DengXian" panose="02010600030101010101" pitchFamily="2" charset="-122"/>
                <a:cs typeface="Times New Roman" panose="02020603050405020304" pitchFamily="18" charset="0"/>
              </a:rPr>
              <a:t>an inspection report is provided to the school annually and </a:t>
            </a:r>
          </a:p>
          <a:p>
            <a:pPr marL="685800" lvl="1" indent="-342900">
              <a:buFont typeface="Symbol" panose="05050102010706020507" pitchFamily="18" charset="2"/>
              <a:buChar char=""/>
            </a:pPr>
            <a:r>
              <a:rPr lang="en-AU" sz="1500" kern="100" dirty="0">
                <a:latin typeface="Aptos" panose="020B0004020202020204" pitchFamily="34" charset="0"/>
                <a:ea typeface="DengXian" panose="02010600030101010101" pitchFamily="2" charset="-122"/>
                <a:cs typeface="Times New Roman" panose="02020603050405020304" pitchFamily="18" charset="0"/>
              </a:rPr>
              <a:t>Items are reviewed and actioned.</a:t>
            </a:r>
          </a:p>
          <a:p>
            <a:pPr marL="0" lvl="0" indent="0">
              <a:lnSpc>
                <a:spcPct val="115000"/>
              </a:lnSpc>
              <a:buNone/>
            </a:pPr>
            <a:endParaRPr lang="en-AU" sz="1500" kern="100" dirty="0">
              <a:solidFill>
                <a:srgbClr val="467886"/>
              </a:solidFill>
              <a:effectLst/>
              <a:latin typeface="Aptos" panose="020B0004020202020204" pitchFamily="34" charset="0"/>
              <a:ea typeface="DengXian" panose="02010600030101010101" pitchFamily="2" charset="-122"/>
              <a:cs typeface="Times New Roman" panose="02020603050405020304" pitchFamily="18" charset="0"/>
            </a:endParaRPr>
          </a:p>
          <a:p>
            <a:pPr marL="0" lvl="0" indent="0">
              <a:lnSpc>
                <a:spcPct val="115000"/>
              </a:lnSpc>
              <a:buNone/>
            </a:pPr>
            <a:r>
              <a:rPr lang="en-AU" sz="1500" kern="100" dirty="0">
                <a:solidFill>
                  <a:srgbClr val="467886"/>
                </a:solidFill>
                <a:effectLst/>
                <a:latin typeface="Aptos" panose="020B0004020202020204" pitchFamily="34" charset="0"/>
                <a:ea typeface="DengXian" panose="02010600030101010101" pitchFamily="2" charset="-122"/>
                <a:cs typeface="Times New Roman" panose="02020603050405020304" pitchFamily="18" charset="0"/>
              </a:rPr>
              <a:t>Resources</a:t>
            </a:r>
            <a:endParaRPr lang="en-AU" sz="1500" kern="100" dirty="0">
              <a:solidFill>
                <a:srgbClr val="467886"/>
              </a:solidFill>
              <a:effectLst/>
              <a:latin typeface="Aptos" panose="020B0004020202020204" pitchFamily="34" charset="0"/>
              <a:ea typeface="DengXian" panose="02010600030101010101" pitchFamily="2" charset="-122"/>
              <a:cs typeface="Times New Roman" panose="02020603050405020304" pitchFamily="18" charset="0"/>
              <a:hlinkClick r:id="rId4"/>
            </a:endParaRPr>
          </a:p>
          <a:p>
            <a:pPr marL="342900" lvl="0" indent="-342900">
              <a:lnSpc>
                <a:spcPct val="115000"/>
              </a:lnSpc>
              <a:buFont typeface="Symbol" panose="05050102010706020507" pitchFamily="18" charset="2"/>
              <a:buChar char=""/>
            </a:pPr>
            <a:r>
              <a:rPr lang="en-AU" sz="1500" u="sng" kern="100" dirty="0">
                <a:solidFill>
                  <a:srgbClr val="467886"/>
                </a:solidFill>
                <a:effectLst/>
                <a:latin typeface="Aptos" panose="020B0004020202020204" pitchFamily="34" charset="0"/>
                <a:ea typeface="DengXian" panose="02010600030101010101" pitchFamily="2" charset="-122"/>
                <a:cs typeface="Times New Roman" panose="02020603050405020304" pitchFamily="18" charset="0"/>
                <a:hlinkClick r:id="rId4"/>
              </a:rPr>
              <a:t>Welding processes  - Code of Practice  2021</a:t>
            </a:r>
            <a:endParaRPr lang="en-AU" sz="1500" kern="100" dirty="0">
              <a:effectLst/>
              <a:latin typeface="Aptos" panose="020B0004020202020204" pitchFamily="34" charset="0"/>
              <a:ea typeface="DengXian" panose="02010600030101010101" pitchFamily="2" charset="-122"/>
              <a:cs typeface="Times New Roman" panose="02020603050405020304" pitchFamily="18" charset="0"/>
            </a:endParaRPr>
          </a:p>
          <a:p>
            <a:pPr marL="342900" indent="-342900">
              <a:buFont typeface="Symbol" panose="05050102010706020507" pitchFamily="18" charset="2"/>
              <a:buChar char=""/>
            </a:pPr>
            <a:r>
              <a:rPr lang="en-AU" sz="1500" kern="100" dirty="0">
                <a:latin typeface="Aptos" panose="020B0004020202020204" pitchFamily="34" charset="0"/>
                <a:ea typeface="DengXian" panose="02010600030101010101" pitchFamily="2" charset="-122"/>
                <a:cs typeface="Times New Roman" panose="02020603050405020304" pitchFamily="18" charset="0"/>
                <a:hlinkClick r:id="rId5"/>
              </a:rPr>
              <a:t>Weld Australia – free online courses</a:t>
            </a:r>
            <a:endParaRPr lang="en-AU" sz="1500" kern="100" dirty="0">
              <a:latin typeface="Aptos" panose="020B0004020202020204" pitchFamily="34" charset="0"/>
              <a:ea typeface="DengXian" panose="02010600030101010101" pitchFamily="2" charset="-122"/>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AU" sz="1500" kern="100" dirty="0">
                <a:effectLst/>
                <a:latin typeface="Aptos" panose="020B0004020202020204" pitchFamily="34" charset="0"/>
                <a:ea typeface="DengXian" panose="02010600030101010101" pitchFamily="2" charset="-122"/>
                <a:cs typeface="Times New Roman" panose="02020603050405020304" pitchFamily="18" charset="0"/>
                <a:hlinkClick r:id="rId6"/>
              </a:rPr>
              <a:t>HSE – Welding controls</a:t>
            </a:r>
            <a:endParaRPr lang="en-AU" sz="1500" kern="100" dirty="0">
              <a:effectLst/>
              <a:latin typeface="Aptos" panose="020B0004020202020204" pitchFamily="34" charset="0"/>
              <a:ea typeface="DengXian" panose="02010600030101010101" pitchFamily="2" charset="-122"/>
              <a:cs typeface="Times New Roman" panose="02020603050405020304" pitchFamily="18" charset="0"/>
            </a:endParaRPr>
          </a:p>
          <a:p>
            <a:endParaRPr lang="en-AU" dirty="0"/>
          </a:p>
        </p:txBody>
      </p:sp>
      <p:sp>
        <p:nvSpPr>
          <p:cNvPr id="4" name="Slide Number Placeholder 3">
            <a:extLst>
              <a:ext uri="{FF2B5EF4-FFF2-40B4-BE49-F238E27FC236}">
                <a16:creationId xmlns:a16="http://schemas.microsoft.com/office/drawing/2014/main" id="{A9D7C846-D8BD-CAC2-CBCA-CAE1DC70C5CE}"/>
              </a:ext>
            </a:extLst>
          </p:cNvPr>
          <p:cNvSpPr>
            <a:spLocks noGrp="1"/>
          </p:cNvSpPr>
          <p:nvPr>
            <p:ph type="sldNum" sz="quarter" idx="12"/>
          </p:nvPr>
        </p:nvSpPr>
        <p:spPr/>
        <p:txBody>
          <a:bodyPr/>
          <a:lstStyle/>
          <a:p>
            <a:fld id="{5C75888C-CBC0-4624-9DF9-0508A40329AE}" type="slidenum">
              <a:rPr lang="en-AU" smtClean="0"/>
              <a:pPr/>
              <a:t>5</a:t>
            </a:fld>
            <a:endParaRPr lang="en-AU" dirty="0"/>
          </a:p>
        </p:txBody>
      </p:sp>
      <p:pic>
        <p:nvPicPr>
          <p:cNvPr id="6" name="Picture 5" descr="A clipboard with a pencil and checklist&#10;&#10;AI-generated content may be incorrect.">
            <a:extLst>
              <a:ext uri="{FF2B5EF4-FFF2-40B4-BE49-F238E27FC236}">
                <a16:creationId xmlns:a16="http://schemas.microsoft.com/office/drawing/2014/main" id="{5AA3C248-48AB-D480-0F51-721A6E67BF3A}"/>
              </a:ext>
            </a:extLst>
          </p:cNvPr>
          <p:cNvPicPr>
            <a:picLocks noChangeAspect="1"/>
          </p:cNvPicPr>
          <p:nvPr/>
        </p:nvPicPr>
        <p:blipFill>
          <a:blip r:embed="rId7"/>
          <a:stretch>
            <a:fillRect/>
          </a:stretch>
        </p:blipFill>
        <p:spPr>
          <a:xfrm>
            <a:off x="6470686" y="1714500"/>
            <a:ext cx="2592351" cy="2371725"/>
          </a:xfrm>
          <a:prstGeom prst="rect">
            <a:avLst/>
          </a:prstGeom>
        </p:spPr>
      </p:pic>
    </p:spTree>
    <p:extLst>
      <p:ext uri="{BB962C8B-B14F-4D97-AF65-F5344CB8AC3E}">
        <p14:creationId xmlns:p14="http://schemas.microsoft.com/office/powerpoint/2010/main" val="2378309522"/>
      </p:ext>
    </p:extLst>
  </p:cSld>
  <p:clrMapOvr>
    <a:masterClrMapping/>
  </p:clrMapOvr>
</p:sld>
</file>

<file path=ppt/theme/theme1.xml><?xml version="1.0" encoding="utf-8"?>
<a:theme xmlns:a="http://schemas.openxmlformats.org/drawingml/2006/main" name="QGOV 2025 MS Theme">
  <a:themeElements>
    <a:clrScheme name="2025_QGOV Dark Theme">
      <a:dk1>
        <a:srgbClr val="005EB8"/>
      </a:dk1>
      <a:lt1>
        <a:sysClr val="window" lastClr="FFFFFF"/>
      </a:lt1>
      <a:dk2>
        <a:srgbClr val="05325F"/>
      </a:dk2>
      <a:lt2>
        <a:srgbClr val="E7E6E6"/>
      </a:lt2>
      <a:accent1>
        <a:srgbClr val="000000"/>
      </a:accent1>
      <a:accent2>
        <a:srgbClr val="ED7D31"/>
      </a:accent2>
      <a:accent3>
        <a:srgbClr val="A70240"/>
      </a:accent3>
      <a:accent4>
        <a:srgbClr val="FFC000"/>
      </a:accent4>
      <a:accent5>
        <a:srgbClr val="4472C4"/>
      </a:accent5>
      <a:accent6>
        <a:srgbClr val="70AD47"/>
      </a:accent6>
      <a:hlink>
        <a:srgbClr val="0563C1"/>
      </a:hlink>
      <a:folHlink>
        <a:srgbClr val="954F72"/>
      </a:folHlink>
    </a:clrScheme>
    <a:fontScheme name="2025_QGOV Dark Arial 8SEP">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C9868 DfQ PPT - Wide template B Arial 4SEP" id="{A73AFBAB-448C-4CCB-955F-7A51ED1F496D}" vid="{451A848B-8685-4AF7-9D38-51EC6C846B7F}"/>
    </a:ext>
  </a:extLst>
</a:theme>
</file>

<file path=ppt/theme/theme2.xml><?xml version="1.0" encoding="utf-8"?>
<a:theme xmlns:a="http://schemas.openxmlformats.org/drawingml/2006/main" name="1_QGOV 2025 MS Theme">
  <a:themeElements>
    <a:clrScheme name="2025_QGOV Light Theme">
      <a:dk1>
        <a:srgbClr val="005EB8"/>
      </a:dk1>
      <a:lt1>
        <a:sysClr val="window" lastClr="FFFFFF"/>
      </a:lt1>
      <a:dk2>
        <a:srgbClr val="05325F"/>
      </a:dk2>
      <a:lt2>
        <a:srgbClr val="E7E6E6"/>
      </a:lt2>
      <a:accent1>
        <a:srgbClr val="000000"/>
      </a:accent1>
      <a:accent2>
        <a:srgbClr val="ED7D31"/>
      </a:accent2>
      <a:accent3>
        <a:srgbClr val="A70240"/>
      </a:accent3>
      <a:accent4>
        <a:srgbClr val="FFC000"/>
      </a:accent4>
      <a:accent5>
        <a:srgbClr val="4472C4"/>
      </a:accent5>
      <a:accent6>
        <a:srgbClr val="70AD47"/>
      </a:accent6>
      <a:hlink>
        <a:srgbClr val="0563C1"/>
      </a:hlink>
      <a:folHlink>
        <a:srgbClr val="954F72"/>
      </a:folHlink>
    </a:clrScheme>
    <a:fontScheme name="2025_QGOV Dark Arial 8SEP">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C9868 DfQ PPT - Wide template B Arial 4SEP" id="{A73AFBAB-448C-4CCB-955F-7A51ED1F496D}" vid="{AACEADCB-D2D5-40FC-8511-CFA0BA2D125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ContentOwner xmlns="f114f5df-7614-43c1-ba8e-2daa6e537108">
      <UserInfo>
        <DisplayName>COWARD, Kristy</DisplayName>
        <AccountId>229</AccountId>
        <AccountType/>
      </UserInfo>
    </PPContentOwner>
    <PPModeratedBy xmlns="f114f5df-7614-43c1-ba8e-2daa6e537108">
      <UserInfo>
        <DisplayName>MCINTOSH, Alex</DisplayName>
        <AccountId>62</AccountId>
        <AccountType/>
      </UserInfo>
    </PPModeratedBy>
    <PPContentApprover xmlns="f114f5df-7614-43c1-ba8e-2daa6e537108">
      <UserInfo>
        <DisplayName/>
        <AccountId xsi:nil="true"/>
        <AccountType/>
      </UserInfo>
    </PPContentApprover>
    <Category_x0020_Initiatives_x0020_and_x0020_Strategies xmlns="f114f5df-7614-43c1-ba8e-2daa6e537108" xsi:nil="true"/>
    <PPLastReviewedDate xmlns="f114f5df-7614-43c1-ba8e-2daa6e537108">2025-11-10T05:29:24+00:00</PPLastReviewedDate>
    <PPPublishedNotificationAddresses xmlns="f114f5df-7614-43c1-ba8e-2daa6e537108" xsi:nil="true"/>
    <PPModeratedDate xmlns="f114f5df-7614-43c1-ba8e-2daa6e537108">2025-11-10T05:29:24+00:00</PPModeratedDate>
    <PublishingExpirationDate xmlns="http://schemas.microsoft.com/sharepoint/v3" xsi:nil="true"/>
    <PPContentAuthor xmlns="f114f5df-7614-43c1-ba8e-2daa6e537108">
      <UserInfo>
        <DisplayName/>
        <AccountId xsi:nil="true"/>
        <AccountType/>
      </UserInfo>
    </PPContentAuthor>
    <PublishingStartDate xmlns="http://schemas.microsoft.com/sharepoint/v3" xsi:nil="true"/>
    <PPSubmittedBy xmlns="f114f5df-7614-43c1-ba8e-2daa6e537108">
      <UserInfo>
        <DisplayName/>
        <AccountId xsi:nil="true"/>
        <AccountType/>
      </UserInfo>
    </PPSubmittedBy>
    <PPReviewDate xmlns="f114f5df-7614-43c1-ba8e-2daa6e537108" xsi:nil="true"/>
    <PPLastReviewedBy xmlns="f114f5df-7614-43c1-ba8e-2daa6e537108">
      <UserInfo>
        <DisplayName>MCINTOSH, Alex</DisplayName>
        <AccountId>62</AccountId>
        <AccountType/>
      </UserInfo>
    </PPLastReviewedBy>
    <PPSubmittedDate xmlns="f114f5df-7614-43c1-ba8e-2daa6e537108" xsi:nil="true"/>
    <PPReferenceNumber xmlns="f114f5df-7614-43c1-ba8e-2daa6e53710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01CF60958BE842A6593655C8578125" ma:contentTypeVersion="20" ma:contentTypeDescription="Create a new document." ma:contentTypeScope="" ma:versionID="a16a9cba7a6c0fafe0e937e768ffb787">
  <xsd:schema xmlns:xsd="http://www.w3.org/2001/XMLSchema" xmlns:xs="http://www.w3.org/2001/XMLSchema" xmlns:p="http://schemas.microsoft.com/office/2006/metadata/properties" xmlns:ns2="45624441-df11-4972-b940-84743b8edd13" xmlns:ns3="05a03ac3-062e-4e77-aff9-6a8c9933ce22" targetNamespace="http://schemas.microsoft.com/office/2006/metadata/properties" ma:root="true" ma:fieldsID="74383af6b75cfc187d9a9039ae7f3e49" ns2:_="" ns3:_="">
    <xsd:import namespace="45624441-df11-4972-b940-84743b8edd13"/>
    <xsd:import namespace="05a03ac3-062e-4e77-aff9-6a8c9933ce22"/>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2:SharedWithUsers" minOccurs="0"/>
                <xsd:element ref="ns2:SharedWithDetails" minOccurs="0"/>
                <xsd:element ref="ns3:MediaLengthInSeconds" minOccurs="0"/>
                <xsd:element ref="ns3:_Flow_SignoffStatus" minOccurs="0"/>
                <xsd:element ref="ns3:lcf76f155ced4ddcb4097134ff3c332f" minOccurs="0"/>
                <xsd:element ref="ns2:TaxCatchAll" minOccurs="0"/>
                <xsd:element ref="ns3:MediaServiceObjectDetectorVersions" minOccurs="0"/>
                <xsd:element ref="ns3:MediaServiceSearchProperties" minOccurs="0"/>
                <xsd:element ref="ns3: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624441-df11-4972-b940-84743b8edd1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1d699188-ea2f-4a78-95cc-11962598401d}" ma:internalName="TaxCatchAll" ma:showField="CatchAllData" ma:web="45624441-df11-4972-b940-84743b8edd1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5a03ac3-062e-4e77-aff9-6a8c9933ce2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_Flow_SignoffStatus" ma:index="24" nillable="true" ma:displayName="Sign-off status" ma:internalName="Sign_x002d_off_x0020_status">
      <xsd:simpleType>
        <xsd:restriction base="dms:Text"/>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b879720-a610-4f30-a10e-48b90a9c409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Image" ma:index="30" nillable="true" ma:displayName="Image" ma:format="Thumbnail" ma:internalName="Imag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20E8B6745F31D34CAF5915480B819D89" ma:contentTypeVersion="12" ma:contentTypeDescription="Create a new document." ma:contentTypeScope="" ma:versionID="d2f037e489ef84f8c4a1a9a996e4f261">
  <xsd:schema xmlns:xsd="http://www.w3.org/2001/XMLSchema" xmlns:xs="http://www.w3.org/2001/XMLSchema" xmlns:p="http://schemas.microsoft.com/office/2006/metadata/properties" xmlns:ns1="http://schemas.microsoft.com/sharepoint/v3" xmlns:ns2="f114f5df-7614-43c1-ba8e-2daa6e537108" targetNamespace="http://schemas.microsoft.com/office/2006/metadata/properties" ma:root="true" ma:fieldsID="449304d719f6d0efbaac39b85974c446" ns1:_="" ns2:_="">
    <xsd:import namespace="http://schemas.microsoft.com/sharepoint/v3"/>
    <xsd:import namespace="f114f5df-7614-43c1-ba8e-2daa6e537108"/>
    <xsd:element name="properties">
      <xsd:complexType>
        <xsd:sequence>
          <xsd:element name="documentManagement">
            <xsd:complexType>
              <xsd:all>
                <xsd:element ref="ns1:PublishingStartDate" minOccurs="0"/>
                <xsd:element ref="ns1:PublishingExpirationDate" minOccurs="0"/>
                <xsd:element ref="ns2:Category_x0020_Initiatives_x0020_and_x0020_Strategies" minOccurs="0"/>
                <xsd:element ref="ns2:PPContentOwner" minOccurs="0"/>
                <xsd:element ref="ns2:PPContentAuthor" minOccurs="0"/>
                <xsd:element ref="ns2:PPSubmittedBy" minOccurs="0"/>
                <xsd:element ref="ns2:PPSubmittedDate" minOccurs="0"/>
                <xsd:element ref="ns2:PPModeratedBy" minOccurs="0"/>
                <xsd:element ref="ns2:PPModeratedDate" minOccurs="0"/>
                <xsd:element ref="ns2:PPReferenceNumber" minOccurs="0"/>
                <xsd:element ref="ns2:PPContentApprover" minOccurs="0"/>
                <xsd:element ref="ns2:PPReviewDate" minOccurs="0"/>
                <xsd:element ref="ns2:PPLastReviewedDate" minOccurs="0"/>
                <xsd:element ref="ns2:PPLastReviewedBy" minOccurs="0"/>
                <xsd:element ref="ns2:PPPublishedNotificationAddress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114f5df-7614-43c1-ba8e-2daa6e537108" elementFormDefault="qualified">
    <xsd:import namespace="http://schemas.microsoft.com/office/2006/documentManagement/types"/>
    <xsd:import namespace="http://schemas.microsoft.com/office/infopath/2007/PartnerControls"/>
    <xsd:element name="Category_x0020_Initiatives_x0020_and_x0020_Strategies" ma:index="10" nillable="true" ma:displayName="IA Category 5" ma:format="Dropdown" ma:internalName="Category_x0020_Initiatives_x0020_and_x0020_Strategies">
      <xsd:simpleType>
        <xsd:restriction base="dms:Choice">
          <xsd:enumeration value="Initiatives and Strategies"/>
          <xsd:enumeration value="Behaviour"/>
          <xsd:enumeration value="Health and wellbeing"/>
          <xsd:enumeration value="Initiatives"/>
          <xsd:enumeration value="Policies"/>
          <xsd:enumeration value="Strategies and programs"/>
        </xsd:restriction>
      </xsd:simpleType>
    </xsd:element>
    <xsd:element name="PPContentOwner" ma:index="11" nillable="true" ma:displayName="Content Owner" ma:description="The person ultimately responsible for the content of this item." ma:list="UserInfo" ma:internalName="PPContent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ContentAuthor" ma:index="12" nillable="true" ma:displayName="Content Author" ma:description="The person responsible for creating and maintaining this item’s content." ma:list="UserInfo" ma:internalName="PPCont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SubmittedBy" ma:index="13" nillable="true" ma:displayName="Submitted By" ma:description="The person who submitted this item for approval." ma:list="UserInfo" ma:internalName="PPSubmit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SubmittedDate" ma:index="14" nillable="true" ma:displayName="Submitted Date" ma:description="The date and time when this item was submitted for approval." ma:format="DateOnly" ma:internalName="PPSubmittedDate">
      <xsd:simpleType>
        <xsd:restriction base="dms:DateTime"/>
      </xsd:simpleType>
    </xsd:element>
    <xsd:element name="PPModeratedBy" ma:index="15" nillable="true" ma:displayName="Moderated By" ma:description="The user that either approved or rejected the item." ma:list="UserInfo" ma:internalName="PPModera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ModeratedDate" ma:index="16" nillable="true" ma:displayName="Moderated Date" ma:description="The date that the item was either approved or rejected." ma:format="DateOnly" ma:internalName="PPModeratedDate">
      <xsd:simpleType>
        <xsd:restriction base="dms:DateTime"/>
      </xsd:simpleType>
    </xsd:element>
    <xsd:element name="PPReferenceNumber" ma:index="17" nillable="true" ma:displayName="Reference Number" ma:description="The identifier from another system that represents or is related to this item (if applicable)." ma:internalName="PPReferenceNumber">
      <xsd:simpleType>
        <xsd:restriction base="dms:Text"/>
      </xsd:simpleType>
    </xsd:element>
    <xsd:element name="PPContentApprover" ma:index="18" nillable="true" ma:displayName="Content Approver" ma:description="The person who is responsible for approving the content of this item." ma:list="UserInfo" ma:internalName="PPContentApprov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ReviewDate" ma:index="19" nillable="true" ma:displayName="Review Date" ma:description="The date the item's content will be next due for review." ma:format="DateOnly" ma:internalName="PPReviewDate">
      <xsd:simpleType>
        <xsd:restriction base="dms:DateTime"/>
      </xsd:simpleType>
    </xsd:element>
    <xsd:element name="PPLastReviewedDate" ma:index="20" nillable="true" ma:displayName="Last Reviewed Date" ma:description="The date the item's content was last reviewed." ma:internalName="PPLastReviewedDate">
      <xsd:simpleType>
        <xsd:restriction base="dms:DateTime"/>
      </xsd:simpleType>
    </xsd:element>
    <xsd:element name="PPLastReviewedBy" ma:index="21" nillable="true" ma:displayName="Last Reviewed By" ma:description="The person who last reviewed the item's content." ma:list="UserInfo" ma:internalName="PPLastReview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PublishedNotificationAddresses" ma:index="22" nillable="true" ma:displayName="Published Notification Address(es)" ma:description="The email address(es) of people to notify when this item is published. Note: Email addresses are separated by a ';'." ma:internalName="PPPublishedNotificationAddresse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432786-4879-41AB-B59C-AEC7ADFFA746}">
  <ds:schemaRefs>
    <ds:schemaRef ds:uri="45624441-df11-4972-b940-84743b8edd13"/>
    <ds:schemaRef ds:uri="http://schemas.microsoft.com/office/2006/documentManagement/types"/>
    <ds:schemaRef ds:uri="http://schemas.microsoft.com/office/infopath/2007/PartnerControls"/>
    <ds:schemaRef ds:uri="http://purl.org/dc/dcmitype/"/>
    <ds:schemaRef ds:uri="http://purl.org/dc/elements/1.1/"/>
    <ds:schemaRef ds:uri="http://schemas.microsoft.com/office/2006/metadata/properties"/>
    <ds:schemaRef ds:uri="http://www.w3.org/XML/1998/namespace"/>
    <ds:schemaRef ds:uri="05a03ac3-062e-4e77-aff9-6a8c9933ce22"/>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014E73F0-97F3-4500-B97D-86D2951EA5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624441-df11-4972-b940-84743b8edd13"/>
    <ds:schemaRef ds:uri="05a03ac3-062e-4e77-aff9-6a8c9933ce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CBA4D7-7E35-4B7D-BBBB-4CA0F6875CC0}"/>
</file>

<file path=customXml/itemProps4.xml><?xml version="1.0" encoding="utf-8"?>
<ds:datastoreItem xmlns:ds="http://schemas.openxmlformats.org/officeDocument/2006/customXml" ds:itemID="{95E65BCB-5DAA-419A-A316-2A71AFC5B1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deliverqld-ppt-wide-arial-template</Template>
  <TotalTime>1878</TotalTime>
  <Words>495</Words>
  <Application>Microsoft Office PowerPoint</Application>
  <PresentationFormat>On-screen Show (16:9)</PresentationFormat>
  <Paragraphs>49</Paragraphs>
  <Slides>6</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vt:i4>
      </vt:variant>
    </vt:vector>
  </HeadingPairs>
  <TitlesOfParts>
    <vt:vector size="16" baseType="lpstr">
      <vt:lpstr>DengXian</vt:lpstr>
      <vt:lpstr>Noto Serif Medium</vt:lpstr>
      <vt:lpstr>Aptos</vt:lpstr>
      <vt:lpstr>Arial</vt:lpstr>
      <vt:lpstr>Arial Black</vt:lpstr>
      <vt:lpstr>Symbol</vt:lpstr>
      <vt:lpstr>Times New Roman</vt:lpstr>
      <vt:lpstr>Wingdings</vt:lpstr>
      <vt:lpstr>QGOV 2025 MS Theme</vt:lpstr>
      <vt:lpstr>1_QGOV 2025 MS Theme</vt:lpstr>
      <vt:lpstr>Issued Nov 2025. V1</vt:lpstr>
      <vt:lpstr>Managing welding fumes in schools</vt:lpstr>
      <vt:lpstr>Managing welding fumes in schools</vt:lpstr>
      <vt:lpstr>Managing welding fumes in schools</vt:lpstr>
      <vt:lpstr>Managing welding fumes in schools</vt:lpstr>
      <vt:lpstr>What processes are in place at your school?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welding fumes presentation</dc:title>
  <dc:creator>Queensland Government</dc:creator>
  <cp:keywords>Managing; welding fumes; presentation;</cp:keywords>
  <cp:revision>18</cp:revision>
  <cp:lastPrinted>2020-06-09T05:35:31Z</cp:lastPrinted>
  <dcterms:created xsi:type="dcterms:W3CDTF">2025-10-20T03:17:54Z</dcterms:created>
  <dcterms:modified xsi:type="dcterms:W3CDTF">2025-11-10T04:36:33Z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0x01010020E8B6745F31D34CAF5915480B819D89</vt:lpwstr>
  </property>
  <property fmtid="{D5CDD505-2E9C-101B-9397-08002B2CF9AE}" pid="3" name="MediaServiceImageTags">
    <vt:lpwstr/>
  </property>
  <property fmtid="{D5CDD505-2E9C-101B-9397-08002B2CF9AE}" pid="4" name="_dlc_DocIdItemGuid">
    <vt:lpwstr>e1168d2b-5bcb-49ed-aee3-2dfe370931f1</vt:lpwstr>
  </property>
</Properties>
</file>